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3"/>
  </p:notesMasterIdLst>
  <p:sldIdLst>
    <p:sldId id="2147471524" r:id="rId5"/>
    <p:sldId id="2147471527" r:id="rId6"/>
    <p:sldId id="2147471529" r:id="rId7"/>
    <p:sldId id="2147308388" r:id="rId8"/>
    <p:sldId id="2147471530" r:id="rId9"/>
    <p:sldId id="2147471515" r:id="rId10"/>
    <p:sldId id="2147471525" r:id="rId11"/>
    <p:sldId id="2147471516" r:id="rId12"/>
    <p:sldId id="2147471517" r:id="rId13"/>
    <p:sldId id="2147471519" r:id="rId14"/>
    <p:sldId id="2147471520" r:id="rId15"/>
    <p:sldId id="2147471521" r:id="rId16"/>
    <p:sldId id="2147471522" r:id="rId17"/>
    <p:sldId id="2147471523" r:id="rId18"/>
    <p:sldId id="2147471518" r:id="rId19"/>
    <p:sldId id="2147471526" r:id="rId20"/>
    <p:sldId id="2147471528" r:id="rId21"/>
    <p:sldId id="268" r:id="rId22"/>
  </p:sldIdLst>
  <p:sldSz cx="12192000" cy="6858000"/>
  <p:notesSz cx="6858000" cy="9144000"/>
  <p:defaultTextStyle>
    <a:defPPr>
      <a:defRPr lang="en-US"/>
    </a:defPPr>
    <a:lvl1pPr marL="0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1pPr>
    <a:lvl2pPr marL="514322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2pPr>
    <a:lvl3pPr marL="1028644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3pPr>
    <a:lvl4pPr marL="1542965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4pPr>
    <a:lvl5pPr marL="2057287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5pPr>
    <a:lvl6pPr marL="2571609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6pPr>
    <a:lvl7pPr marL="3085931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7pPr>
    <a:lvl8pPr marL="3600253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8pPr>
    <a:lvl9pPr marL="4114575" algn="l" defTabSz="1028644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73C4D9-760D-4FC1-8ECE-E0671AAE39E1}" v="62" dt="2024-09-04T14:44:46.364"/>
    <p1510:client id="{FA0A239D-3067-4189-94F7-3594C3237CA2}" v="370" dt="2024-09-04T23:02:04.7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no Krecker | active elements" userId="S::krecker_active-elements.de#ext#@connectkonicaminolta.onmicrosoft.com::71efc6ce-65d7-4d4c-b8e1-6eaa3362c92e" providerId="AD" clId="Web-{C2C1207B-16BC-0DE4-C623-6ADB9197E8DF}"/>
    <pc:docChg chg="modSld">
      <pc:chgData name="Tino Krecker | active elements" userId="S::krecker_active-elements.de#ext#@connectkonicaminolta.onmicrosoft.com::71efc6ce-65d7-4d4c-b8e1-6eaa3362c92e" providerId="AD" clId="Web-{C2C1207B-16BC-0DE4-C623-6ADB9197E8DF}" dt="2024-09-02T21:35:24.992" v="59"/>
      <pc:docMkLst>
        <pc:docMk/>
      </pc:docMkLst>
      <pc:sldChg chg="modSp">
        <pc:chgData name="Tino Krecker | active elements" userId="S::krecker_active-elements.de#ext#@connectkonicaminolta.onmicrosoft.com::71efc6ce-65d7-4d4c-b8e1-6eaa3362c92e" providerId="AD" clId="Web-{C2C1207B-16BC-0DE4-C623-6ADB9197E8DF}" dt="2024-09-02T21:35:24.992" v="59"/>
        <pc:sldMkLst>
          <pc:docMk/>
          <pc:sldMk cId="1255771185" sldId="2147471526"/>
        </pc:sldMkLst>
        <pc:graphicFrameChg chg="mod modGraphic">
          <ac:chgData name="Tino Krecker | active elements" userId="S::krecker_active-elements.de#ext#@connectkonicaminolta.onmicrosoft.com::71efc6ce-65d7-4d4c-b8e1-6eaa3362c92e" providerId="AD" clId="Web-{C2C1207B-16BC-0DE4-C623-6ADB9197E8DF}" dt="2024-09-02T21:35:24.992" v="59"/>
          <ac:graphicFrameMkLst>
            <pc:docMk/>
            <pc:sldMk cId="1255771185" sldId="2147471526"/>
            <ac:graphicFrameMk id="14" creationId="{FCD7A4FD-6E16-2CE2-7E04-BD9592272017}"/>
          </ac:graphicFrameMkLst>
        </pc:graphicFrameChg>
      </pc:sldChg>
    </pc:docChg>
  </pc:docChgLst>
  <pc:docChgLst>
    <pc:chgData name="Stuermer, Stefan" userId="S::stefan.stuermer@konicaminolta.eu::363bd4c4-97f9-4014-8af5-fac6dedd54e4" providerId="AD" clId="Web-{30543630-2DA0-4C5C-B9F7-7D2DA398439E}"/>
    <pc:docChg chg="addSld delSld modSld">
      <pc:chgData name="Stuermer, Stefan" userId="S::stefan.stuermer@konicaminolta.eu::363bd4c4-97f9-4014-8af5-fac6dedd54e4" providerId="AD" clId="Web-{30543630-2DA0-4C5C-B9F7-7D2DA398439E}" dt="2024-09-02T19:42:08.258" v="166" actId="20577"/>
      <pc:docMkLst>
        <pc:docMk/>
      </pc:docMkLst>
      <pc:sldChg chg="modSp">
        <pc:chgData name="Stuermer, Stefan" userId="S::stefan.stuermer@konicaminolta.eu::363bd4c4-97f9-4014-8af5-fac6dedd54e4" providerId="AD" clId="Web-{30543630-2DA0-4C5C-B9F7-7D2DA398439E}" dt="2024-09-02T19:42:08.258" v="166" actId="20577"/>
        <pc:sldMkLst>
          <pc:docMk/>
          <pc:sldMk cId="2638683607" sldId="2147471518"/>
        </pc:sldMkLst>
        <pc:spChg chg="mod">
          <ac:chgData name="Stuermer, Stefan" userId="S::stefan.stuermer@konicaminolta.eu::363bd4c4-97f9-4014-8af5-fac6dedd54e4" providerId="AD" clId="Web-{30543630-2DA0-4C5C-B9F7-7D2DA398439E}" dt="2024-09-02T19:42:08.258" v="166" actId="20577"/>
          <ac:spMkLst>
            <pc:docMk/>
            <pc:sldMk cId="2638683607" sldId="2147471518"/>
            <ac:spMk id="22" creationId="{92AA0D8E-1E34-F946-44A6-CBCF0D58D828}"/>
          </ac:spMkLst>
        </pc:spChg>
      </pc:sldChg>
      <pc:sldChg chg="delSp modSp mod setBg modClrScheme chgLayout">
        <pc:chgData name="Stuermer, Stefan" userId="S::stefan.stuermer@konicaminolta.eu::363bd4c4-97f9-4014-8af5-fac6dedd54e4" providerId="AD" clId="Web-{30543630-2DA0-4C5C-B9F7-7D2DA398439E}" dt="2024-09-02T19:38:37.671" v="129"/>
        <pc:sldMkLst>
          <pc:docMk/>
          <pc:sldMk cId="2389939980" sldId="2147471524"/>
        </pc:sldMkLst>
        <pc:spChg chg="mod ord">
          <ac:chgData name="Stuermer, Stefan" userId="S::stefan.stuermer@konicaminolta.eu::363bd4c4-97f9-4014-8af5-fac6dedd54e4" providerId="AD" clId="Web-{30543630-2DA0-4C5C-B9F7-7D2DA398439E}" dt="2024-09-02T19:38:00.170" v="128" actId="20577"/>
          <ac:spMkLst>
            <pc:docMk/>
            <pc:sldMk cId="2389939980" sldId="2147471524"/>
            <ac:spMk id="2" creationId="{3182717E-CB99-B1BD-CA71-E5847D150039}"/>
          </ac:spMkLst>
        </pc:spChg>
        <pc:spChg chg="mod ord">
          <ac:chgData name="Stuermer, Stefan" userId="S::stefan.stuermer@konicaminolta.eu::363bd4c4-97f9-4014-8af5-fac6dedd54e4" providerId="AD" clId="Web-{30543630-2DA0-4C5C-B9F7-7D2DA398439E}" dt="2024-09-02T19:37:47.138" v="122"/>
          <ac:spMkLst>
            <pc:docMk/>
            <pc:sldMk cId="2389939980" sldId="2147471524"/>
            <ac:spMk id="3" creationId="{53575582-96F1-469C-748A-EB5BB5D69246}"/>
          </ac:spMkLst>
        </pc:spChg>
        <pc:spChg chg="mod ord">
          <ac:chgData name="Stuermer, Stefan" userId="S::stefan.stuermer@konicaminolta.eu::363bd4c4-97f9-4014-8af5-fac6dedd54e4" providerId="AD" clId="Web-{30543630-2DA0-4C5C-B9F7-7D2DA398439E}" dt="2024-09-02T19:37:47.138" v="122"/>
          <ac:spMkLst>
            <pc:docMk/>
            <pc:sldMk cId="2389939980" sldId="2147471524"/>
            <ac:spMk id="4" creationId="{1EF56994-5090-A355-81E5-3444EC8B3BE7}"/>
          </ac:spMkLst>
        </pc:spChg>
        <pc:spChg chg="del">
          <ac:chgData name="Stuermer, Stefan" userId="S::stefan.stuermer@konicaminolta.eu::363bd4c4-97f9-4014-8af5-fac6dedd54e4" providerId="AD" clId="Web-{30543630-2DA0-4C5C-B9F7-7D2DA398439E}" dt="2024-09-02T19:32:06.373" v="3"/>
          <ac:spMkLst>
            <pc:docMk/>
            <pc:sldMk cId="2389939980" sldId="2147471524"/>
            <ac:spMk id="6" creationId="{E235F2BA-2D4C-E94A-03B6-445F074BF4C1}"/>
          </ac:spMkLst>
        </pc:spChg>
      </pc:sldChg>
      <pc:sldChg chg="addSp modSp new mod modClrScheme chgLayout">
        <pc:chgData name="Stuermer, Stefan" userId="S::stefan.stuermer@konicaminolta.eu::363bd4c4-97f9-4014-8af5-fac6dedd54e4" providerId="AD" clId="Web-{30543630-2DA0-4C5C-B9F7-7D2DA398439E}" dt="2024-09-02T19:40:10.613" v="161" actId="20577"/>
        <pc:sldMkLst>
          <pc:docMk/>
          <pc:sldMk cId="198924082" sldId="2147471527"/>
        </pc:sldMkLst>
        <pc:spChg chg="mod ord">
          <ac:chgData name="Stuermer, Stefan" userId="S::stefan.stuermer@konicaminolta.eu::363bd4c4-97f9-4014-8af5-fac6dedd54e4" providerId="AD" clId="Web-{30543630-2DA0-4C5C-B9F7-7D2DA398439E}" dt="2024-09-02T19:40:10.613" v="161" actId="20577"/>
          <ac:spMkLst>
            <pc:docMk/>
            <pc:sldMk cId="198924082" sldId="2147471527"/>
            <ac:spMk id="2" creationId="{B3345A72-CD2B-FA46-32DC-91B627F66423}"/>
          </ac:spMkLst>
        </pc:spChg>
        <pc:spChg chg="mod ord">
          <ac:chgData name="Stuermer, Stefan" userId="S::stefan.stuermer@konicaminolta.eu::363bd4c4-97f9-4014-8af5-fac6dedd54e4" providerId="AD" clId="Web-{30543630-2DA0-4C5C-B9F7-7D2DA398439E}" dt="2024-09-02T19:35:40.289" v="64" actId="20577"/>
          <ac:spMkLst>
            <pc:docMk/>
            <pc:sldMk cId="198924082" sldId="2147471527"/>
            <ac:spMk id="3" creationId="{6B3ADD19-FA75-4B8B-6DAD-4F0E1D77C57E}"/>
          </ac:spMkLst>
        </pc:spChg>
        <pc:spChg chg="mod ord">
          <ac:chgData name="Stuermer, Stefan" userId="S::stefan.stuermer@konicaminolta.eu::363bd4c4-97f9-4014-8af5-fac6dedd54e4" providerId="AD" clId="Web-{30543630-2DA0-4C5C-B9F7-7D2DA398439E}" dt="2024-09-02T19:34:46.771" v="51"/>
          <ac:spMkLst>
            <pc:docMk/>
            <pc:sldMk cId="198924082" sldId="2147471527"/>
            <ac:spMk id="4" creationId="{814EA1C0-4DA3-ECCC-A581-52FF6CD25E6D}"/>
          </ac:spMkLst>
        </pc:spChg>
        <pc:spChg chg="add mod ord">
          <ac:chgData name="Stuermer, Stefan" userId="S::stefan.stuermer@konicaminolta.eu::363bd4c4-97f9-4014-8af5-fac6dedd54e4" providerId="AD" clId="Web-{30543630-2DA0-4C5C-B9F7-7D2DA398439E}" dt="2024-09-02T19:36:24.494" v="84" actId="20577"/>
          <ac:spMkLst>
            <pc:docMk/>
            <pc:sldMk cId="198924082" sldId="2147471527"/>
            <ac:spMk id="5" creationId="{E401B248-ADC1-A88C-7ADC-18D2626DC6E1}"/>
          </ac:spMkLst>
        </pc:spChg>
        <pc:spChg chg="add mod">
          <ac:chgData name="Stuermer, Stefan" userId="S::stefan.stuermer@konicaminolta.eu::363bd4c4-97f9-4014-8af5-fac6dedd54e4" providerId="AD" clId="Web-{30543630-2DA0-4C5C-B9F7-7D2DA398439E}" dt="2024-09-02T19:39:56.221" v="145"/>
          <ac:spMkLst>
            <pc:docMk/>
            <pc:sldMk cId="198924082" sldId="2147471527"/>
            <ac:spMk id="6" creationId="{6E6EFF71-8294-52F6-EFBA-0836EF5640A9}"/>
          </ac:spMkLst>
        </pc:spChg>
      </pc:sldChg>
      <pc:sldChg chg="new del">
        <pc:chgData name="Stuermer, Stefan" userId="S::stefan.stuermer@konicaminolta.eu::363bd4c4-97f9-4014-8af5-fac6dedd54e4" providerId="AD" clId="Web-{30543630-2DA0-4C5C-B9F7-7D2DA398439E}" dt="2024-09-02T19:33:46.503" v="28"/>
        <pc:sldMkLst>
          <pc:docMk/>
          <pc:sldMk cId="940765087" sldId="2147471527"/>
        </pc:sldMkLst>
      </pc:sldChg>
    </pc:docChg>
  </pc:docChgLst>
  <pc:docChgLst>
    <pc:chgData name="Stuermer, Stefan" userId="S::stefan.stuermer@konicaminolta.eu::363bd4c4-97f9-4014-8af5-fac6dedd54e4" providerId="AD" clId="Web-{C8CABA2C-F188-4BAB-A3E4-6766B8EBFD44}"/>
    <pc:docChg chg="modSld">
      <pc:chgData name="Stuermer, Stefan" userId="S::stefan.stuermer@konicaminolta.eu::363bd4c4-97f9-4014-8af5-fac6dedd54e4" providerId="AD" clId="Web-{C8CABA2C-F188-4BAB-A3E4-6766B8EBFD44}" dt="2024-08-29T09:27:59.572" v="27" actId="14100"/>
      <pc:docMkLst>
        <pc:docMk/>
      </pc:docMkLst>
      <pc:sldChg chg="addSp modSp">
        <pc:chgData name="Stuermer, Stefan" userId="S::stefan.stuermer@konicaminolta.eu::363bd4c4-97f9-4014-8af5-fac6dedd54e4" providerId="AD" clId="Web-{C8CABA2C-F188-4BAB-A3E4-6766B8EBFD44}" dt="2024-08-29T09:27:59.572" v="27" actId="14100"/>
        <pc:sldMkLst>
          <pc:docMk/>
          <pc:sldMk cId="2212616262" sldId="2147308388"/>
        </pc:sldMkLst>
        <pc:spChg chg="mod">
          <ac:chgData name="Stuermer, Stefan" userId="S::stefan.stuermer@konicaminolta.eu::363bd4c4-97f9-4014-8af5-fac6dedd54e4" providerId="AD" clId="Web-{C8CABA2C-F188-4BAB-A3E4-6766B8EBFD44}" dt="2024-08-29T09:25:06.628" v="3" actId="20577"/>
          <ac:spMkLst>
            <pc:docMk/>
            <pc:sldMk cId="2212616262" sldId="2147308388"/>
            <ac:spMk id="8" creationId="{E4106932-6F08-BE14-AA89-21BD584ACAAE}"/>
          </ac:spMkLst>
        </pc:spChg>
        <pc:spChg chg="add mod">
          <ac:chgData name="Stuermer, Stefan" userId="S::stefan.stuermer@konicaminolta.eu::363bd4c4-97f9-4014-8af5-fac6dedd54e4" providerId="AD" clId="Web-{C8CABA2C-F188-4BAB-A3E4-6766B8EBFD44}" dt="2024-08-29T09:27:32.868" v="23" actId="20577"/>
          <ac:spMkLst>
            <pc:docMk/>
            <pc:sldMk cId="2212616262" sldId="2147308388"/>
            <ac:spMk id="10" creationId="{CCA63DCA-7338-C1DA-9DAD-E10C5EF1653E}"/>
          </ac:spMkLst>
        </pc:spChg>
        <pc:spChg chg="mod">
          <ac:chgData name="Stuermer, Stefan" userId="S::stefan.stuermer@konicaminolta.eu::363bd4c4-97f9-4014-8af5-fac6dedd54e4" providerId="AD" clId="Web-{C8CABA2C-F188-4BAB-A3E4-6766B8EBFD44}" dt="2024-08-29T09:25:07.331" v="5" actId="20577"/>
          <ac:spMkLst>
            <pc:docMk/>
            <pc:sldMk cId="2212616262" sldId="2147308388"/>
            <ac:spMk id="35" creationId="{B64BDD45-B6BC-AA53-ACB8-87D0D1B16268}"/>
          </ac:spMkLst>
        </pc:spChg>
        <pc:spChg chg="mod">
          <ac:chgData name="Stuermer, Stefan" userId="S::stefan.stuermer@konicaminolta.eu::363bd4c4-97f9-4014-8af5-fac6dedd54e4" providerId="AD" clId="Web-{C8CABA2C-F188-4BAB-A3E4-6766B8EBFD44}" dt="2024-08-29T09:27:53.540" v="26" actId="1076"/>
          <ac:spMkLst>
            <pc:docMk/>
            <pc:sldMk cId="2212616262" sldId="2147308388"/>
            <ac:spMk id="41" creationId="{601D354A-2FE5-FD24-D06B-2D66EBD5CEA8}"/>
          </ac:spMkLst>
        </pc:spChg>
        <pc:cxnChg chg="mod">
          <ac:chgData name="Stuermer, Stefan" userId="S::stefan.stuermer@konicaminolta.eu::363bd4c4-97f9-4014-8af5-fac6dedd54e4" providerId="AD" clId="Web-{C8CABA2C-F188-4BAB-A3E4-6766B8EBFD44}" dt="2024-08-29T09:27:59.572" v="27" actId="14100"/>
          <ac:cxnSpMkLst>
            <pc:docMk/>
            <pc:sldMk cId="2212616262" sldId="2147308388"/>
            <ac:cxnSpMk id="53" creationId="{B02B7C73-6AB9-0E3E-6620-2849C11D991B}"/>
          </ac:cxnSpMkLst>
        </pc:cxnChg>
      </pc:sldChg>
    </pc:docChg>
  </pc:docChgLst>
  <pc:docChgLst>
    <pc:chgData name="Stuermer, Stefan" userId="S::stefan.stuermer@konicaminolta.eu::363bd4c4-97f9-4014-8af5-fac6dedd54e4" providerId="AD" clId="Web-{98388946-647B-4F3D-8337-D01000BFEEE8}"/>
    <pc:docChg chg="addSld delSld modSld">
      <pc:chgData name="Stuermer, Stefan" userId="S::stefan.stuermer@konicaminolta.eu::363bd4c4-97f9-4014-8af5-fac6dedd54e4" providerId="AD" clId="Web-{98388946-647B-4F3D-8337-D01000BFEEE8}" dt="2024-09-02T14:36:40.648" v="401" actId="1076"/>
      <pc:docMkLst>
        <pc:docMk/>
      </pc:docMkLst>
      <pc:sldChg chg="del">
        <pc:chgData name="Stuermer, Stefan" userId="S::stefan.stuermer@konicaminolta.eu::363bd4c4-97f9-4014-8af5-fac6dedd54e4" providerId="AD" clId="Web-{98388946-647B-4F3D-8337-D01000BFEEE8}" dt="2024-09-02T14:25:22.083" v="193"/>
        <pc:sldMkLst>
          <pc:docMk/>
          <pc:sldMk cId="2329211202" sldId="280"/>
        </pc:sldMkLst>
      </pc:sldChg>
      <pc:sldChg chg="del">
        <pc:chgData name="Stuermer, Stefan" userId="S::stefan.stuermer@konicaminolta.eu::363bd4c4-97f9-4014-8af5-fac6dedd54e4" providerId="AD" clId="Web-{98388946-647B-4F3D-8337-D01000BFEEE8}" dt="2024-09-02T14:19:19.292" v="13"/>
        <pc:sldMkLst>
          <pc:docMk/>
          <pc:sldMk cId="2581624882" sldId="2147308362"/>
        </pc:sldMkLst>
      </pc:sldChg>
      <pc:sldChg chg="del">
        <pc:chgData name="Stuermer, Stefan" userId="S::stefan.stuermer@konicaminolta.eu::363bd4c4-97f9-4014-8af5-fac6dedd54e4" providerId="AD" clId="Web-{98388946-647B-4F3D-8337-D01000BFEEE8}" dt="2024-09-02T14:19:19.277" v="11"/>
        <pc:sldMkLst>
          <pc:docMk/>
          <pc:sldMk cId="1862964286" sldId="2147308366"/>
        </pc:sldMkLst>
      </pc:sldChg>
      <pc:sldChg chg="del">
        <pc:chgData name="Stuermer, Stefan" userId="S::stefan.stuermer@konicaminolta.eu::363bd4c4-97f9-4014-8af5-fac6dedd54e4" providerId="AD" clId="Web-{98388946-647B-4F3D-8337-D01000BFEEE8}" dt="2024-09-02T14:19:19.199" v="9"/>
        <pc:sldMkLst>
          <pc:docMk/>
          <pc:sldMk cId="2831760049" sldId="2147308378"/>
        </pc:sldMkLst>
      </pc:sldChg>
      <pc:sldChg chg="del">
        <pc:chgData name="Stuermer, Stefan" userId="S::stefan.stuermer@konicaminolta.eu::363bd4c4-97f9-4014-8af5-fac6dedd54e4" providerId="AD" clId="Web-{98388946-647B-4F3D-8337-D01000BFEEE8}" dt="2024-09-02T14:19:19.199" v="10"/>
        <pc:sldMkLst>
          <pc:docMk/>
          <pc:sldMk cId="508346223" sldId="2147308381"/>
        </pc:sldMkLst>
      </pc:sldChg>
      <pc:sldChg chg="del">
        <pc:chgData name="Stuermer, Stefan" userId="S::stefan.stuermer@konicaminolta.eu::363bd4c4-97f9-4014-8af5-fac6dedd54e4" providerId="AD" clId="Web-{98388946-647B-4F3D-8337-D01000BFEEE8}" dt="2024-09-02T14:19:19.152" v="8"/>
        <pc:sldMkLst>
          <pc:docMk/>
          <pc:sldMk cId="3004695559" sldId="2147308382"/>
        </pc:sldMkLst>
      </pc:sldChg>
      <pc:sldChg chg="del">
        <pc:chgData name="Stuermer, Stefan" userId="S::stefan.stuermer@konicaminolta.eu::363bd4c4-97f9-4014-8af5-fac6dedd54e4" providerId="AD" clId="Web-{98388946-647B-4F3D-8337-D01000BFEEE8}" dt="2024-09-02T14:19:19.152" v="7"/>
        <pc:sldMkLst>
          <pc:docMk/>
          <pc:sldMk cId="2518259027" sldId="2147308383"/>
        </pc:sldMkLst>
      </pc:sldChg>
      <pc:sldChg chg="del">
        <pc:chgData name="Stuermer, Stefan" userId="S::stefan.stuermer@konicaminolta.eu::363bd4c4-97f9-4014-8af5-fac6dedd54e4" providerId="AD" clId="Web-{98388946-647B-4F3D-8337-D01000BFEEE8}" dt="2024-09-02T14:19:19.136" v="2"/>
        <pc:sldMkLst>
          <pc:docMk/>
          <pc:sldMk cId="1390103249" sldId="2147308386"/>
        </pc:sldMkLst>
      </pc:sldChg>
      <pc:sldChg chg="del">
        <pc:chgData name="Stuermer, Stefan" userId="S::stefan.stuermer@konicaminolta.eu::363bd4c4-97f9-4014-8af5-fac6dedd54e4" providerId="AD" clId="Web-{98388946-647B-4F3D-8337-D01000BFEEE8}" dt="2024-09-02T14:19:16.589" v="1"/>
        <pc:sldMkLst>
          <pc:docMk/>
          <pc:sldMk cId="4092415838" sldId="2147308387"/>
        </pc:sldMkLst>
      </pc:sldChg>
      <pc:sldChg chg="del">
        <pc:chgData name="Stuermer, Stefan" userId="S::stefan.stuermer@konicaminolta.eu::363bd4c4-97f9-4014-8af5-fac6dedd54e4" providerId="AD" clId="Web-{98388946-647B-4F3D-8337-D01000BFEEE8}" dt="2024-09-02T14:19:16.589" v="0"/>
        <pc:sldMkLst>
          <pc:docMk/>
          <pc:sldMk cId="2212616262" sldId="2147308388"/>
        </pc:sldMkLst>
      </pc:sldChg>
      <pc:sldChg chg="del">
        <pc:chgData name="Stuermer, Stefan" userId="S::stefan.stuermer@konicaminolta.eu::363bd4c4-97f9-4014-8af5-fac6dedd54e4" providerId="AD" clId="Web-{98388946-647B-4F3D-8337-D01000BFEEE8}" dt="2024-09-02T14:19:19.152" v="6"/>
        <pc:sldMkLst>
          <pc:docMk/>
          <pc:sldMk cId="3351543347" sldId="2147308389"/>
        </pc:sldMkLst>
      </pc:sldChg>
      <pc:sldChg chg="del">
        <pc:chgData name="Stuermer, Stefan" userId="S::stefan.stuermer@konicaminolta.eu::363bd4c4-97f9-4014-8af5-fac6dedd54e4" providerId="AD" clId="Web-{98388946-647B-4F3D-8337-D01000BFEEE8}" dt="2024-09-02T14:19:19.136" v="5"/>
        <pc:sldMkLst>
          <pc:docMk/>
          <pc:sldMk cId="911618533" sldId="2147308390"/>
        </pc:sldMkLst>
      </pc:sldChg>
      <pc:sldChg chg="del">
        <pc:chgData name="Stuermer, Stefan" userId="S::stefan.stuermer@konicaminolta.eu::363bd4c4-97f9-4014-8af5-fac6dedd54e4" providerId="AD" clId="Web-{98388946-647B-4F3D-8337-D01000BFEEE8}" dt="2024-09-02T14:19:19.292" v="15"/>
        <pc:sldMkLst>
          <pc:docMk/>
          <pc:sldMk cId="3770801485" sldId="2147308392"/>
        </pc:sldMkLst>
      </pc:sldChg>
      <pc:sldChg chg="del">
        <pc:chgData name="Stuermer, Stefan" userId="S::stefan.stuermer@konicaminolta.eu::363bd4c4-97f9-4014-8af5-fac6dedd54e4" providerId="AD" clId="Web-{98388946-647B-4F3D-8337-D01000BFEEE8}" dt="2024-09-02T14:19:19.292" v="14"/>
        <pc:sldMkLst>
          <pc:docMk/>
          <pc:sldMk cId="3570038468" sldId="2147308393"/>
        </pc:sldMkLst>
      </pc:sldChg>
      <pc:sldChg chg="del">
        <pc:chgData name="Stuermer, Stefan" userId="S::stefan.stuermer@konicaminolta.eu::363bd4c4-97f9-4014-8af5-fac6dedd54e4" providerId="AD" clId="Web-{98388946-647B-4F3D-8337-D01000BFEEE8}" dt="2024-09-02T14:19:19.277" v="12"/>
        <pc:sldMkLst>
          <pc:docMk/>
          <pc:sldMk cId="2358692663" sldId="2147308396"/>
        </pc:sldMkLst>
      </pc:sldChg>
      <pc:sldChg chg="del">
        <pc:chgData name="Stuermer, Stefan" userId="S::stefan.stuermer@konicaminolta.eu::363bd4c4-97f9-4014-8af5-fac6dedd54e4" providerId="AD" clId="Web-{98388946-647B-4F3D-8337-D01000BFEEE8}" dt="2024-09-02T14:19:19.136" v="3"/>
        <pc:sldMkLst>
          <pc:docMk/>
          <pc:sldMk cId="1178502507" sldId="2147308397"/>
        </pc:sldMkLst>
      </pc:sldChg>
      <pc:sldChg chg="modSp">
        <pc:chgData name="Stuermer, Stefan" userId="S::stefan.stuermer@konicaminolta.eu::363bd4c4-97f9-4014-8af5-fac6dedd54e4" providerId="AD" clId="Web-{98388946-647B-4F3D-8337-D01000BFEEE8}" dt="2024-09-02T14:32:02.610" v="306" actId="20577"/>
        <pc:sldMkLst>
          <pc:docMk/>
          <pc:sldMk cId="3131948969" sldId="2147471515"/>
        </pc:sldMkLst>
        <pc:spChg chg="mod">
          <ac:chgData name="Stuermer, Stefan" userId="S::stefan.stuermer@konicaminolta.eu::363bd4c4-97f9-4014-8af5-fac6dedd54e4" providerId="AD" clId="Web-{98388946-647B-4F3D-8337-D01000BFEEE8}" dt="2024-09-02T14:32:02.610" v="306" actId="20577"/>
          <ac:spMkLst>
            <pc:docMk/>
            <pc:sldMk cId="3131948969" sldId="2147471515"/>
            <ac:spMk id="20" creationId="{00000000-0000-0000-0000-000000000000}"/>
          </ac:spMkLst>
        </pc:spChg>
        <pc:picChg chg="mod">
          <ac:chgData name="Stuermer, Stefan" userId="S::stefan.stuermer@konicaminolta.eu::363bd4c4-97f9-4014-8af5-fac6dedd54e4" providerId="AD" clId="Web-{98388946-647B-4F3D-8337-D01000BFEEE8}" dt="2024-09-02T14:26:58.148" v="213" actId="1076"/>
          <ac:picMkLst>
            <pc:docMk/>
            <pc:sldMk cId="3131948969" sldId="2147471515"/>
            <ac:picMk id="1026" creationId="{00000000-0000-0000-0000-000000000000}"/>
          </ac:picMkLst>
        </pc:picChg>
      </pc:sldChg>
      <pc:sldChg chg="addSp delSp modSp mod modClrScheme chgLayout">
        <pc:chgData name="Stuermer, Stefan" userId="S::stefan.stuermer@konicaminolta.eu::363bd4c4-97f9-4014-8af5-fac6dedd54e4" providerId="AD" clId="Web-{98388946-647B-4F3D-8337-D01000BFEEE8}" dt="2024-09-02T14:36:40.648" v="401" actId="1076"/>
        <pc:sldMkLst>
          <pc:docMk/>
          <pc:sldMk cId="2638683607" sldId="2147471518"/>
        </pc:sldMkLst>
        <pc:spChg chg="add del mod ord">
          <ac:chgData name="Stuermer, Stefan" userId="S::stefan.stuermer@konicaminolta.eu::363bd4c4-97f9-4014-8af5-fac6dedd54e4" providerId="AD" clId="Web-{98388946-647B-4F3D-8337-D01000BFEEE8}" dt="2024-09-02T14:36:01.600" v="395" actId="20577"/>
          <ac:spMkLst>
            <pc:docMk/>
            <pc:sldMk cId="2638683607" sldId="2147471518"/>
            <ac:spMk id="2" creationId="{00000000-0000-0000-0000-000000000000}"/>
          </ac:spMkLst>
        </pc:spChg>
        <pc:spChg chg="mod ord">
          <ac:chgData name="Stuermer, Stefan" userId="S::stefan.stuermer@konicaminolta.eu::363bd4c4-97f9-4014-8af5-fac6dedd54e4" providerId="AD" clId="Web-{98388946-647B-4F3D-8337-D01000BFEEE8}" dt="2024-09-02T14:33:05.361" v="307"/>
          <ac:spMkLst>
            <pc:docMk/>
            <pc:sldMk cId="2638683607" sldId="2147471518"/>
            <ac:spMk id="3" creationId="{00000000-0000-0000-0000-000000000000}"/>
          </ac:spMkLst>
        </pc:spChg>
        <pc:spChg chg="mod ord">
          <ac:chgData name="Stuermer, Stefan" userId="S::stefan.stuermer@konicaminolta.eu::363bd4c4-97f9-4014-8af5-fac6dedd54e4" providerId="AD" clId="Web-{98388946-647B-4F3D-8337-D01000BFEEE8}" dt="2024-09-02T14:33:05.361" v="307"/>
          <ac:spMkLst>
            <pc:docMk/>
            <pc:sldMk cId="2638683607" sldId="2147471518"/>
            <ac:spMk id="4" creationId="{00000000-0000-0000-0000-000000000000}"/>
          </ac:spMkLst>
        </pc:spChg>
        <pc:spChg chg="mod ord">
          <ac:chgData name="Stuermer, Stefan" userId="S::stefan.stuermer@konicaminolta.eu::363bd4c4-97f9-4014-8af5-fac6dedd54e4" providerId="AD" clId="Web-{98388946-647B-4F3D-8337-D01000BFEEE8}" dt="2024-09-02T14:33:05.361" v="307"/>
          <ac:spMkLst>
            <pc:docMk/>
            <pc:sldMk cId="2638683607" sldId="2147471518"/>
            <ac:spMk id="5" creationId="{00000000-0000-0000-0000-000000000000}"/>
          </ac:spMkLst>
        </pc:spChg>
        <pc:spChg chg="add del">
          <ac:chgData name="Stuermer, Stefan" userId="S::stefan.stuermer@konicaminolta.eu::363bd4c4-97f9-4014-8af5-fac6dedd54e4" providerId="AD" clId="Web-{98388946-647B-4F3D-8337-D01000BFEEE8}" dt="2024-09-02T14:19:55.434" v="50"/>
          <ac:spMkLst>
            <pc:docMk/>
            <pc:sldMk cId="2638683607" sldId="2147471518"/>
            <ac:spMk id="6" creationId="{513ED6E8-63BA-6150-15C6-312D0FBFFE88}"/>
          </ac:spMkLst>
        </pc:spChg>
        <pc:spChg chg="add del">
          <ac:chgData name="Stuermer, Stefan" userId="S::stefan.stuermer@konicaminolta.eu::363bd4c4-97f9-4014-8af5-fac6dedd54e4" providerId="AD" clId="Web-{98388946-647B-4F3D-8337-D01000BFEEE8}" dt="2024-09-02T14:19:55.434" v="49"/>
          <ac:spMkLst>
            <pc:docMk/>
            <pc:sldMk cId="2638683607" sldId="2147471518"/>
            <ac:spMk id="7" creationId="{D8EF36CC-D914-4114-8827-63D130B37DD3}"/>
          </ac:spMkLst>
        </pc:spChg>
        <pc:spChg chg="add del">
          <ac:chgData name="Stuermer, Stefan" userId="S::stefan.stuermer@konicaminolta.eu::363bd4c4-97f9-4014-8af5-fac6dedd54e4" providerId="AD" clId="Web-{98388946-647B-4F3D-8337-D01000BFEEE8}" dt="2024-09-02T14:19:55.434" v="48"/>
          <ac:spMkLst>
            <pc:docMk/>
            <pc:sldMk cId="2638683607" sldId="2147471518"/>
            <ac:spMk id="8" creationId="{DC09863E-BD19-0132-06B1-8FE4BC15B83A}"/>
          </ac:spMkLst>
        </pc:spChg>
        <pc:spChg chg="add del">
          <ac:chgData name="Stuermer, Stefan" userId="S::stefan.stuermer@konicaminolta.eu::363bd4c4-97f9-4014-8af5-fac6dedd54e4" providerId="AD" clId="Web-{98388946-647B-4F3D-8337-D01000BFEEE8}" dt="2024-09-02T14:19:55.434" v="47"/>
          <ac:spMkLst>
            <pc:docMk/>
            <pc:sldMk cId="2638683607" sldId="2147471518"/>
            <ac:spMk id="9" creationId="{EC903EF1-46D7-A63A-3CBC-C360D977E330}"/>
          </ac:spMkLst>
        </pc:spChg>
        <pc:spChg chg="add del">
          <ac:chgData name="Stuermer, Stefan" userId="S::stefan.stuermer@konicaminolta.eu::363bd4c4-97f9-4014-8af5-fac6dedd54e4" providerId="AD" clId="Web-{98388946-647B-4F3D-8337-D01000BFEEE8}" dt="2024-09-02T14:19:55.434" v="46"/>
          <ac:spMkLst>
            <pc:docMk/>
            <pc:sldMk cId="2638683607" sldId="2147471518"/>
            <ac:spMk id="10" creationId="{E5DC698B-A8AF-C7AB-98DF-C96D9B24BA10}"/>
          </ac:spMkLst>
        </pc:spChg>
        <pc:spChg chg="add del">
          <ac:chgData name="Stuermer, Stefan" userId="S::stefan.stuermer@konicaminolta.eu::363bd4c4-97f9-4014-8af5-fac6dedd54e4" providerId="AD" clId="Web-{98388946-647B-4F3D-8337-D01000BFEEE8}" dt="2024-09-02T14:19:55.434" v="45"/>
          <ac:spMkLst>
            <pc:docMk/>
            <pc:sldMk cId="2638683607" sldId="2147471518"/>
            <ac:spMk id="12" creationId="{367015EC-19FA-81EA-85F1-C78EAA4FCA85}"/>
          </ac:spMkLst>
        </pc:spChg>
        <pc:spChg chg="add del">
          <ac:chgData name="Stuermer, Stefan" userId="S::stefan.stuermer@konicaminolta.eu::363bd4c4-97f9-4014-8af5-fac6dedd54e4" providerId="AD" clId="Web-{98388946-647B-4F3D-8337-D01000BFEEE8}" dt="2024-09-02T14:19:55.434" v="44"/>
          <ac:spMkLst>
            <pc:docMk/>
            <pc:sldMk cId="2638683607" sldId="2147471518"/>
            <ac:spMk id="13" creationId="{65EDC7CB-20DE-3100-A6EF-365CD9D28830}"/>
          </ac:spMkLst>
        </pc:spChg>
        <pc:spChg chg="add del">
          <ac:chgData name="Stuermer, Stefan" userId="S::stefan.stuermer@konicaminolta.eu::363bd4c4-97f9-4014-8af5-fac6dedd54e4" providerId="AD" clId="Web-{98388946-647B-4F3D-8337-D01000BFEEE8}" dt="2024-09-02T14:19:55.434" v="43"/>
          <ac:spMkLst>
            <pc:docMk/>
            <pc:sldMk cId="2638683607" sldId="2147471518"/>
            <ac:spMk id="14" creationId="{1577A8F5-76B7-5967-E412-C09B91768C45}"/>
          </ac:spMkLst>
        </pc:spChg>
        <pc:spChg chg="add del">
          <ac:chgData name="Stuermer, Stefan" userId="S::stefan.stuermer@konicaminolta.eu::363bd4c4-97f9-4014-8af5-fac6dedd54e4" providerId="AD" clId="Web-{98388946-647B-4F3D-8337-D01000BFEEE8}" dt="2024-09-02T14:19:55.418" v="42"/>
          <ac:spMkLst>
            <pc:docMk/>
            <pc:sldMk cId="2638683607" sldId="2147471518"/>
            <ac:spMk id="15" creationId="{869D0549-A6E1-6D84-BFA6-778CA5441C36}"/>
          </ac:spMkLst>
        </pc:spChg>
        <pc:spChg chg="add del">
          <ac:chgData name="Stuermer, Stefan" userId="S::stefan.stuermer@konicaminolta.eu::363bd4c4-97f9-4014-8af5-fac6dedd54e4" providerId="AD" clId="Web-{98388946-647B-4F3D-8337-D01000BFEEE8}" dt="2024-09-02T14:19:55.418" v="41"/>
          <ac:spMkLst>
            <pc:docMk/>
            <pc:sldMk cId="2638683607" sldId="2147471518"/>
            <ac:spMk id="16" creationId="{1E1A6604-0BBA-1D83-044B-3AE8D8BF982D}"/>
          </ac:spMkLst>
        </pc:spChg>
        <pc:spChg chg="add del">
          <ac:chgData name="Stuermer, Stefan" userId="S::stefan.stuermer@konicaminolta.eu::363bd4c4-97f9-4014-8af5-fac6dedd54e4" providerId="AD" clId="Web-{98388946-647B-4F3D-8337-D01000BFEEE8}" dt="2024-09-02T14:19:55.418" v="40"/>
          <ac:spMkLst>
            <pc:docMk/>
            <pc:sldMk cId="2638683607" sldId="2147471518"/>
            <ac:spMk id="17" creationId="{45CE5EE1-E970-959A-DE24-0A1F1A6A9F93}"/>
          </ac:spMkLst>
        </pc:spChg>
        <pc:spChg chg="add del mod">
          <ac:chgData name="Stuermer, Stefan" userId="S::stefan.stuermer@konicaminolta.eu::363bd4c4-97f9-4014-8af5-fac6dedd54e4" providerId="AD" clId="Web-{98388946-647B-4F3D-8337-D01000BFEEE8}" dt="2024-09-02T14:19:49.668" v="28"/>
          <ac:spMkLst>
            <pc:docMk/>
            <pc:sldMk cId="2638683607" sldId="2147471518"/>
            <ac:spMk id="19" creationId="{A27AC85F-AC57-6906-4513-D8ECD1965487}"/>
          </ac:spMkLst>
        </pc:spChg>
        <pc:spChg chg="add del mod">
          <ac:chgData name="Stuermer, Stefan" userId="S::stefan.stuermer@konicaminolta.eu::363bd4c4-97f9-4014-8af5-fac6dedd54e4" providerId="AD" clId="Web-{98388946-647B-4F3D-8337-D01000BFEEE8}" dt="2024-09-02T14:33:39.737" v="337"/>
          <ac:spMkLst>
            <pc:docMk/>
            <pc:sldMk cId="2638683607" sldId="2147471518"/>
            <ac:spMk id="21" creationId="{10E1E925-B590-001C-4D8F-F66A9824F9E5}"/>
          </ac:spMkLst>
        </pc:spChg>
        <pc:spChg chg="add mod ord">
          <ac:chgData name="Stuermer, Stefan" userId="S::stefan.stuermer@konicaminolta.eu::363bd4c4-97f9-4014-8af5-fac6dedd54e4" providerId="AD" clId="Web-{98388946-647B-4F3D-8337-D01000BFEEE8}" dt="2024-09-02T14:33:39.518" v="336" actId="20577"/>
          <ac:spMkLst>
            <pc:docMk/>
            <pc:sldMk cId="2638683607" sldId="2147471518"/>
            <ac:spMk id="22" creationId="{92AA0D8E-1E34-F946-44A6-CBCF0D58D828}"/>
          </ac:spMkLst>
        </pc:spChg>
        <pc:spChg chg="add mod">
          <ac:chgData name="Stuermer, Stefan" userId="S::stefan.stuermer@konicaminolta.eu::363bd4c4-97f9-4014-8af5-fac6dedd54e4" providerId="AD" clId="Web-{98388946-647B-4F3D-8337-D01000BFEEE8}" dt="2024-09-02T14:36:40.648" v="401" actId="1076"/>
          <ac:spMkLst>
            <pc:docMk/>
            <pc:sldMk cId="2638683607" sldId="2147471518"/>
            <ac:spMk id="23" creationId="{F886B727-389E-3480-CB23-A8CE178AAD61}"/>
          </ac:spMkLst>
        </pc:spChg>
        <pc:picChg chg="del">
          <ac:chgData name="Stuermer, Stefan" userId="S::stefan.stuermer@konicaminolta.eu::363bd4c4-97f9-4014-8af5-fac6dedd54e4" providerId="AD" clId="Web-{98388946-647B-4F3D-8337-D01000BFEEE8}" dt="2024-09-02T14:29:06.855" v="265"/>
          <ac:picMkLst>
            <pc:docMk/>
            <pc:sldMk cId="2638683607" sldId="2147471518"/>
            <ac:picMk id="11" creationId="{0F7FD715-65F2-7753-1791-94C94C3402F4}"/>
          </ac:picMkLst>
        </pc:picChg>
        <pc:cxnChg chg="add del mod">
          <ac:chgData name="Stuermer, Stefan" userId="S::stefan.stuermer@konicaminolta.eu::363bd4c4-97f9-4014-8af5-fac6dedd54e4" providerId="AD" clId="Web-{98388946-647B-4F3D-8337-D01000BFEEE8}" dt="2024-09-02T14:36:27.085" v="399"/>
          <ac:cxnSpMkLst>
            <pc:docMk/>
            <pc:sldMk cId="2638683607" sldId="2147471518"/>
            <ac:cxnSpMk id="24" creationId="{306E740F-E920-8B4A-E91C-D103ED8F8F5C}"/>
          </ac:cxnSpMkLst>
        </pc:cxnChg>
      </pc:sldChg>
      <pc:sldChg chg="addSp modSp new">
        <pc:chgData name="Stuermer, Stefan" userId="S::stefan.stuermer@konicaminolta.eu::363bd4c4-97f9-4014-8af5-fac6dedd54e4" providerId="AD" clId="Web-{98388946-647B-4F3D-8337-D01000BFEEE8}" dt="2024-09-02T14:28:18.947" v="264" actId="1076"/>
        <pc:sldMkLst>
          <pc:docMk/>
          <pc:sldMk cId="1066519696" sldId="2147471525"/>
        </pc:sldMkLst>
        <pc:spChg chg="mod">
          <ac:chgData name="Stuermer, Stefan" userId="S::stefan.stuermer@konicaminolta.eu::363bd4c4-97f9-4014-8af5-fac6dedd54e4" providerId="AD" clId="Web-{98388946-647B-4F3D-8337-D01000BFEEE8}" dt="2024-09-02T14:28:04.291" v="259" actId="20577"/>
          <ac:spMkLst>
            <pc:docMk/>
            <pc:sldMk cId="1066519696" sldId="2147471525"/>
            <ac:spMk id="2" creationId="{39640E24-CB9F-7CF1-0A93-8DB0CB91461E}"/>
          </ac:spMkLst>
        </pc:spChg>
        <pc:spChg chg="add mod">
          <ac:chgData name="Stuermer, Stefan" userId="S::stefan.stuermer@konicaminolta.eu::363bd4c4-97f9-4014-8af5-fac6dedd54e4" providerId="AD" clId="Web-{98388946-647B-4F3D-8337-D01000BFEEE8}" dt="2024-09-02T14:28:18.947" v="264" actId="1076"/>
          <ac:spMkLst>
            <pc:docMk/>
            <pc:sldMk cId="1066519696" sldId="2147471525"/>
            <ac:spMk id="7" creationId="{D5F4CDAF-BFCC-2BA5-F0FB-B3BC04D1EB80}"/>
          </ac:spMkLst>
        </pc:spChg>
      </pc:sldChg>
      <pc:sldChg chg="del">
        <pc:chgData name="Stuermer, Stefan" userId="S::stefan.stuermer@konicaminolta.eu::363bd4c4-97f9-4014-8af5-fac6dedd54e4" providerId="AD" clId="Web-{98388946-647B-4F3D-8337-D01000BFEEE8}" dt="2024-09-02T14:19:19.136" v="4"/>
        <pc:sldMkLst>
          <pc:docMk/>
          <pc:sldMk cId="2491688492" sldId="2147471525"/>
        </pc:sldMkLst>
      </pc:sldChg>
      <pc:sldChg chg="addSp delSp modSp new">
        <pc:chgData name="Stuermer, Stefan" userId="S::stefan.stuermer@konicaminolta.eu::363bd4c4-97f9-4014-8af5-fac6dedd54e4" providerId="AD" clId="Web-{98388946-647B-4F3D-8337-D01000BFEEE8}" dt="2024-09-02T14:30:33.045" v="304" actId="20577"/>
        <pc:sldMkLst>
          <pc:docMk/>
          <pc:sldMk cId="1255771185" sldId="2147471526"/>
        </pc:sldMkLst>
        <pc:spChg chg="mod">
          <ac:chgData name="Stuermer, Stefan" userId="S::stefan.stuermer@konicaminolta.eu::363bd4c4-97f9-4014-8af5-fac6dedd54e4" providerId="AD" clId="Web-{98388946-647B-4F3D-8337-D01000BFEEE8}" dt="2024-09-02T14:30:11.075" v="298" actId="20577"/>
          <ac:spMkLst>
            <pc:docMk/>
            <pc:sldMk cId="1255771185" sldId="2147471526"/>
            <ac:spMk id="2" creationId="{AF1FFCC3-250C-679C-79E2-D54696FBC6C6}"/>
          </ac:spMkLst>
        </pc:spChg>
        <pc:spChg chg="add del">
          <ac:chgData name="Stuermer, Stefan" userId="S::stefan.stuermer@konicaminolta.eu::363bd4c4-97f9-4014-8af5-fac6dedd54e4" providerId="AD" clId="Web-{98388946-647B-4F3D-8337-D01000BFEEE8}" dt="2024-09-02T14:30:20.544" v="301"/>
          <ac:spMkLst>
            <pc:docMk/>
            <pc:sldMk cId="1255771185" sldId="2147471526"/>
            <ac:spMk id="8" creationId="{3D5329D2-206B-309F-D20B-0DFD1F21455B}"/>
          </ac:spMkLst>
        </pc:spChg>
        <pc:spChg chg="add mod">
          <ac:chgData name="Stuermer, Stefan" userId="S::stefan.stuermer@konicaminolta.eu::363bd4c4-97f9-4014-8af5-fac6dedd54e4" providerId="AD" clId="Web-{98388946-647B-4F3D-8337-D01000BFEEE8}" dt="2024-09-02T14:30:33.045" v="304" actId="20577"/>
          <ac:spMkLst>
            <pc:docMk/>
            <pc:sldMk cId="1255771185" sldId="2147471526"/>
            <ac:spMk id="10" creationId="{EE9CF523-8F12-FD6B-3440-65EB8F6C8557}"/>
          </ac:spMkLst>
        </pc:spChg>
      </pc:sldChg>
    </pc:docChg>
  </pc:docChgLst>
  <pc:docChgLst>
    <pc:chgData name="Stuermer, Stefan" userId="S::stefan.stuermer@konicaminolta.eu::363bd4c4-97f9-4014-8af5-fac6dedd54e4" providerId="AD" clId="Web-{5029357A-6777-4048-BB9F-73D2330F11C8}"/>
    <pc:docChg chg="modSld">
      <pc:chgData name="Stuermer, Stefan" userId="S::stefan.stuermer@konicaminolta.eu::363bd4c4-97f9-4014-8af5-fac6dedd54e4" providerId="AD" clId="Web-{5029357A-6777-4048-BB9F-73D2330F11C8}" dt="2024-09-02T14:43:17.621" v="20" actId="20577"/>
      <pc:docMkLst>
        <pc:docMk/>
      </pc:docMkLst>
      <pc:sldChg chg="addSp modSp">
        <pc:chgData name="Stuermer, Stefan" userId="S::stefan.stuermer@konicaminolta.eu::363bd4c4-97f9-4014-8af5-fac6dedd54e4" providerId="AD" clId="Web-{5029357A-6777-4048-BB9F-73D2330F11C8}" dt="2024-09-02T14:43:17.621" v="20" actId="20577"/>
        <pc:sldMkLst>
          <pc:docMk/>
          <pc:sldMk cId="2389939980" sldId="2147471524"/>
        </pc:sldMkLst>
        <pc:spChg chg="mod">
          <ac:chgData name="Stuermer, Stefan" userId="S::stefan.stuermer@konicaminolta.eu::363bd4c4-97f9-4014-8af5-fac6dedd54e4" providerId="AD" clId="Web-{5029357A-6777-4048-BB9F-73D2330F11C8}" dt="2024-09-02T14:43:17.621" v="20" actId="20577"/>
          <ac:spMkLst>
            <pc:docMk/>
            <pc:sldMk cId="2389939980" sldId="2147471524"/>
            <ac:spMk id="2" creationId="{3182717E-CB99-B1BD-CA71-E5847D150039}"/>
          </ac:spMkLst>
        </pc:spChg>
        <pc:spChg chg="add mod">
          <ac:chgData name="Stuermer, Stefan" userId="S::stefan.stuermer@konicaminolta.eu::363bd4c4-97f9-4014-8af5-fac6dedd54e4" providerId="AD" clId="Web-{5029357A-6777-4048-BB9F-73D2330F11C8}" dt="2024-09-02T14:42:56.824" v="2" actId="20577"/>
          <ac:spMkLst>
            <pc:docMk/>
            <pc:sldMk cId="2389939980" sldId="2147471524"/>
            <ac:spMk id="6" creationId="{E235F2BA-2D4C-E94A-03B6-445F074BF4C1}"/>
          </ac:spMkLst>
        </pc:spChg>
      </pc:sldChg>
    </pc:docChg>
  </pc:docChgLst>
  <pc:docChgLst>
    <pc:chgData name="Stuermer, Stefan" userId="363bd4c4-97f9-4014-8af5-fac6dedd54e4" providerId="ADAL" clId="{F4C6D007-9443-4F2A-9F20-B5091911C260}"/>
    <pc:docChg chg="undo redo custSel addSld delSld modSld sldOrd">
      <pc:chgData name="Stuermer, Stefan" userId="363bd4c4-97f9-4014-8af5-fac6dedd54e4" providerId="ADAL" clId="{F4C6D007-9443-4F2A-9F20-B5091911C260}" dt="2024-08-30T07:54:04.406" v="3588" actId="6549"/>
      <pc:docMkLst>
        <pc:docMk/>
      </pc:docMkLst>
      <pc:sldChg chg="del">
        <pc:chgData name="Stuermer, Stefan" userId="363bd4c4-97f9-4014-8af5-fac6dedd54e4" providerId="ADAL" clId="{F4C6D007-9443-4F2A-9F20-B5091911C260}" dt="2024-08-28T22:22:00.915" v="3" actId="47"/>
        <pc:sldMkLst>
          <pc:docMk/>
          <pc:sldMk cId="3450706286" sldId="256"/>
        </pc:sldMkLst>
      </pc:sldChg>
      <pc:sldChg chg="del">
        <pc:chgData name="Stuermer, Stefan" userId="363bd4c4-97f9-4014-8af5-fac6dedd54e4" providerId="ADAL" clId="{F4C6D007-9443-4F2A-9F20-B5091911C260}" dt="2024-08-28T15:18:57.006" v="0" actId="47"/>
        <pc:sldMkLst>
          <pc:docMk/>
          <pc:sldMk cId="1380413425" sldId="257"/>
        </pc:sldMkLst>
      </pc:sldChg>
      <pc:sldChg chg="del">
        <pc:chgData name="Stuermer, Stefan" userId="363bd4c4-97f9-4014-8af5-fac6dedd54e4" providerId="ADAL" clId="{F4C6D007-9443-4F2A-9F20-B5091911C260}" dt="2024-08-28T15:18:57.006" v="0" actId="47"/>
        <pc:sldMkLst>
          <pc:docMk/>
          <pc:sldMk cId="3239856675" sldId="258"/>
        </pc:sldMkLst>
      </pc:sldChg>
      <pc:sldChg chg="del">
        <pc:chgData name="Stuermer, Stefan" userId="363bd4c4-97f9-4014-8af5-fac6dedd54e4" providerId="ADAL" clId="{F4C6D007-9443-4F2A-9F20-B5091911C260}" dt="2024-08-28T15:18:57.006" v="0" actId="47"/>
        <pc:sldMkLst>
          <pc:docMk/>
          <pc:sldMk cId="1007828055" sldId="259"/>
        </pc:sldMkLst>
      </pc:sldChg>
      <pc:sldChg chg="del">
        <pc:chgData name="Stuermer, Stefan" userId="363bd4c4-97f9-4014-8af5-fac6dedd54e4" providerId="ADAL" clId="{F4C6D007-9443-4F2A-9F20-B5091911C260}" dt="2024-08-28T15:18:57.006" v="0" actId="47"/>
        <pc:sldMkLst>
          <pc:docMk/>
          <pc:sldMk cId="1081795721" sldId="260"/>
        </pc:sldMkLst>
      </pc:sldChg>
      <pc:sldChg chg="del">
        <pc:chgData name="Stuermer, Stefan" userId="363bd4c4-97f9-4014-8af5-fac6dedd54e4" providerId="ADAL" clId="{F4C6D007-9443-4F2A-9F20-B5091911C260}" dt="2024-08-28T15:18:57.006" v="0" actId="47"/>
        <pc:sldMkLst>
          <pc:docMk/>
          <pc:sldMk cId="895132346" sldId="261"/>
        </pc:sldMkLst>
      </pc:sldChg>
      <pc:sldChg chg="del">
        <pc:chgData name="Stuermer, Stefan" userId="363bd4c4-97f9-4014-8af5-fac6dedd54e4" providerId="ADAL" clId="{F4C6D007-9443-4F2A-9F20-B5091911C260}" dt="2024-08-28T15:18:57.006" v="0" actId="47"/>
        <pc:sldMkLst>
          <pc:docMk/>
          <pc:sldMk cId="3661745765" sldId="262"/>
        </pc:sldMkLst>
      </pc:sldChg>
      <pc:sldChg chg="del">
        <pc:chgData name="Stuermer, Stefan" userId="363bd4c4-97f9-4014-8af5-fac6dedd54e4" providerId="ADAL" clId="{F4C6D007-9443-4F2A-9F20-B5091911C260}" dt="2024-08-28T15:18:57.006" v="0" actId="47"/>
        <pc:sldMkLst>
          <pc:docMk/>
          <pc:sldMk cId="1487963719" sldId="263"/>
        </pc:sldMkLst>
      </pc:sldChg>
      <pc:sldChg chg="del">
        <pc:chgData name="Stuermer, Stefan" userId="363bd4c4-97f9-4014-8af5-fac6dedd54e4" providerId="ADAL" clId="{F4C6D007-9443-4F2A-9F20-B5091911C260}" dt="2024-08-28T15:18:57.006" v="0" actId="47"/>
        <pc:sldMkLst>
          <pc:docMk/>
          <pc:sldMk cId="3574590268" sldId="264"/>
        </pc:sldMkLst>
      </pc:sldChg>
      <pc:sldChg chg="del">
        <pc:chgData name="Stuermer, Stefan" userId="363bd4c4-97f9-4014-8af5-fac6dedd54e4" providerId="ADAL" clId="{F4C6D007-9443-4F2A-9F20-B5091911C260}" dt="2024-08-28T15:18:57.006" v="0" actId="47"/>
        <pc:sldMkLst>
          <pc:docMk/>
          <pc:sldMk cId="2302731746" sldId="265"/>
        </pc:sldMkLst>
      </pc:sldChg>
      <pc:sldChg chg="del">
        <pc:chgData name="Stuermer, Stefan" userId="363bd4c4-97f9-4014-8af5-fac6dedd54e4" providerId="ADAL" clId="{F4C6D007-9443-4F2A-9F20-B5091911C260}" dt="2024-08-28T15:18:57.006" v="0" actId="47"/>
        <pc:sldMkLst>
          <pc:docMk/>
          <pc:sldMk cId="2208515857" sldId="266"/>
        </pc:sldMkLst>
      </pc:sldChg>
      <pc:sldChg chg="del">
        <pc:chgData name="Stuermer, Stefan" userId="363bd4c4-97f9-4014-8af5-fac6dedd54e4" providerId="ADAL" clId="{F4C6D007-9443-4F2A-9F20-B5091911C260}" dt="2024-08-28T15:18:57.006" v="0" actId="47"/>
        <pc:sldMkLst>
          <pc:docMk/>
          <pc:sldMk cId="4208766886" sldId="267"/>
        </pc:sldMkLst>
      </pc:sldChg>
      <pc:sldChg chg="addSp delSp modSp new del mod ord modShow">
        <pc:chgData name="Stuermer, Stefan" userId="363bd4c4-97f9-4014-8af5-fac6dedd54e4" providerId="ADAL" clId="{F4C6D007-9443-4F2A-9F20-B5091911C260}" dt="2024-08-29T13:59:57.696" v="2130" actId="47"/>
        <pc:sldMkLst>
          <pc:docMk/>
          <pc:sldMk cId="1664405903" sldId="269"/>
        </pc:sldMkLst>
        <pc:spChg chg="del mod">
          <ac:chgData name="Stuermer, Stefan" userId="363bd4c4-97f9-4014-8af5-fac6dedd54e4" providerId="ADAL" clId="{F4C6D007-9443-4F2A-9F20-B5091911C260}" dt="2024-08-28T22:52:20.460" v="806" actId="478"/>
          <ac:spMkLst>
            <pc:docMk/>
            <pc:sldMk cId="1664405903" sldId="269"/>
            <ac:spMk id="2" creationId="{49CB00A0-AFE8-D7C1-1805-0942C868C0F0}"/>
          </ac:spMkLst>
        </pc:spChg>
        <pc:spChg chg="mod">
          <ac:chgData name="Stuermer, Stefan" userId="363bd4c4-97f9-4014-8af5-fac6dedd54e4" providerId="ADAL" clId="{F4C6D007-9443-4F2A-9F20-B5091911C260}" dt="2024-08-28T22:39:19.839" v="468" actId="20577"/>
          <ac:spMkLst>
            <pc:docMk/>
            <pc:sldMk cId="1664405903" sldId="269"/>
            <ac:spMk id="4" creationId="{020CA1B7-724E-F9B0-4244-87B5F0AD2D8A}"/>
          </ac:spMkLst>
        </pc:spChg>
        <pc:spChg chg="add del mod">
          <ac:chgData name="Stuermer, Stefan" userId="363bd4c4-97f9-4014-8af5-fac6dedd54e4" providerId="ADAL" clId="{F4C6D007-9443-4F2A-9F20-B5091911C260}" dt="2024-08-28T22:52:20.460" v="806" actId="478"/>
          <ac:spMkLst>
            <pc:docMk/>
            <pc:sldMk cId="1664405903" sldId="269"/>
            <ac:spMk id="6" creationId="{2DD0F14E-F6E2-54BB-5EBB-53F7F9E8A903}"/>
          </ac:spMkLst>
        </pc:spChg>
        <pc:spChg chg="add del mod">
          <ac:chgData name="Stuermer, Stefan" userId="363bd4c4-97f9-4014-8af5-fac6dedd54e4" providerId="ADAL" clId="{F4C6D007-9443-4F2A-9F20-B5091911C260}" dt="2024-08-28T22:52:20.460" v="806" actId="478"/>
          <ac:spMkLst>
            <pc:docMk/>
            <pc:sldMk cId="1664405903" sldId="269"/>
            <ac:spMk id="7" creationId="{66E53C17-AAB2-5212-3E7F-BF40D2B0B0D6}"/>
          </ac:spMkLst>
        </pc:spChg>
        <pc:spChg chg="add del mod">
          <ac:chgData name="Stuermer, Stefan" userId="363bd4c4-97f9-4014-8af5-fac6dedd54e4" providerId="ADAL" clId="{F4C6D007-9443-4F2A-9F20-B5091911C260}" dt="2024-08-28T22:52:20.460" v="806" actId="478"/>
          <ac:spMkLst>
            <pc:docMk/>
            <pc:sldMk cId="1664405903" sldId="269"/>
            <ac:spMk id="8" creationId="{990F6294-9C27-318D-C892-31C2635A0A6C}"/>
          </ac:spMkLst>
        </pc:spChg>
        <pc:spChg chg="add del mod">
          <ac:chgData name="Stuermer, Stefan" userId="363bd4c4-97f9-4014-8af5-fac6dedd54e4" providerId="ADAL" clId="{F4C6D007-9443-4F2A-9F20-B5091911C260}" dt="2024-08-28T22:52:20.460" v="806" actId="478"/>
          <ac:spMkLst>
            <pc:docMk/>
            <pc:sldMk cId="1664405903" sldId="269"/>
            <ac:spMk id="9" creationId="{75FD2B24-7D7C-894A-82A8-0260E2B6C6DF}"/>
          </ac:spMkLst>
        </pc:spChg>
        <pc:spChg chg="add mod">
          <ac:chgData name="Stuermer, Stefan" userId="363bd4c4-97f9-4014-8af5-fac6dedd54e4" providerId="ADAL" clId="{F4C6D007-9443-4F2A-9F20-B5091911C260}" dt="2024-08-28T22:35:02.839" v="260" actId="20577"/>
          <ac:spMkLst>
            <pc:docMk/>
            <pc:sldMk cId="1664405903" sldId="269"/>
            <ac:spMk id="10" creationId="{05E422F5-CC0E-27BA-4A9C-82B336A6B6F3}"/>
          </ac:spMkLst>
        </pc:spChg>
        <pc:spChg chg="add mod">
          <ac:chgData name="Stuermer, Stefan" userId="363bd4c4-97f9-4014-8af5-fac6dedd54e4" providerId="ADAL" clId="{F4C6D007-9443-4F2A-9F20-B5091911C260}" dt="2024-08-28T22:38:59.736" v="439" actId="20577"/>
          <ac:spMkLst>
            <pc:docMk/>
            <pc:sldMk cId="1664405903" sldId="269"/>
            <ac:spMk id="11" creationId="{467A6CC1-C70A-BF5C-4AE1-3B6D40EE2935}"/>
          </ac:spMkLst>
        </pc:spChg>
        <pc:spChg chg="add mod">
          <ac:chgData name="Stuermer, Stefan" userId="363bd4c4-97f9-4014-8af5-fac6dedd54e4" providerId="ADAL" clId="{F4C6D007-9443-4F2A-9F20-B5091911C260}" dt="2024-08-28T22:36:13.639" v="375" actId="20577"/>
          <ac:spMkLst>
            <pc:docMk/>
            <pc:sldMk cId="1664405903" sldId="269"/>
            <ac:spMk id="12" creationId="{4FE7B2E0-3397-B386-B301-1F197FE68AF1}"/>
          </ac:spMkLst>
        </pc:spChg>
        <pc:spChg chg="add mod">
          <ac:chgData name="Stuermer, Stefan" userId="363bd4c4-97f9-4014-8af5-fac6dedd54e4" providerId="ADAL" clId="{F4C6D007-9443-4F2A-9F20-B5091911C260}" dt="2024-08-28T22:36:29.543" v="395" actId="20577"/>
          <ac:spMkLst>
            <pc:docMk/>
            <pc:sldMk cId="1664405903" sldId="269"/>
            <ac:spMk id="13" creationId="{FAE5167C-2549-44DE-0E65-E8D8CD9AAAA4}"/>
          </ac:spMkLst>
        </pc:spChg>
        <pc:spChg chg="add mod">
          <ac:chgData name="Stuermer, Stefan" userId="363bd4c4-97f9-4014-8af5-fac6dedd54e4" providerId="ADAL" clId="{F4C6D007-9443-4F2A-9F20-B5091911C260}" dt="2024-08-28T22:36:43.329" v="399" actId="1076"/>
          <ac:spMkLst>
            <pc:docMk/>
            <pc:sldMk cId="1664405903" sldId="269"/>
            <ac:spMk id="14" creationId="{07536DD7-1A0B-0171-6C24-A4AFC67B2D75}"/>
          </ac:spMkLst>
        </pc:spChg>
        <pc:spChg chg="add del mod">
          <ac:chgData name="Stuermer, Stefan" userId="363bd4c4-97f9-4014-8af5-fac6dedd54e4" providerId="ADAL" clId="{F4C6D007-9443-4F2A-9F20-B5091911C260}" dt="2024-08-28T22:52:23.360" v="807" actId="478"/>
          <ac:spMkLst>
            <pc:docMk/>
            <pc:sldMk cId="1664405903" sldId="269"/>
            <ac:spMk id="16" creationId="{35B040D3-DFAA-3921-0947-5EAEECE7097D}"/>
          </ac:spMkLst>
        </pc:spChg>
      </pc:sldChg>
      <pc:sldChg chg="new del">
        <pc:chgData name="Stuermer, Stefan" userId="363bd4c4-97f9-4014-8af5-fac6dedd54e4" providerId="ADAL" clId="{F4C6D007-9443-4F2A-9F20-B5091911C260}" dt="2024-08-29T22:32:42.471" v="3045" actId="47"/>
        <pc:sldMkLst>
          <pc:docMk/>
          <pc:sldMk cId="2112525346" sldId="270"/>
        </pc:sldMkLst>
      </pc:sldChg>
      <pc:sldChg chg="modSp mod">
        <pc:chgData name="Stuermer, Stefan" userId="363bd4c4-97f9-4014-8af5-fac6dedd54e4" providerId="ADAL" clId="{F4C6D007-9443-4F2A-9F20-B5091911C260}" dt="2024-08-29T22:21:07.596" v="2819" actId="2711"/>
        <pc:sldMkLst>
          <pc:docMk/>
          <pc:sldMk cId="2329211202" sldId="280"/>
        </pc:sldMkLst>
        <pc:spChg chg="mod">
          <ac:chgData name="Stuermer, Stefan" userId="363bd4c4-97f9-4014-8af5-fac6dedd54e4" providerId="ADAL" clId="{F4C6D007-9443-4F2A-9F20-B5091911C260}" dt="2024-08-29T22:21:07.596" v="2819" actId="2711"/>
          <ac:spMkLst>
            <pc:docMk/>
            <pc:sldMk cId="2329211202" sldId="280"/>
            <ac:spMk id="2" creationId="{ABD8846F-1FF4-4D2E-BE56-2F7A13B52F05}"/>
          </ac:spMkLst>
        </pc:spChg>
        <pc:spChg chg="mod">
          <ac:chgData name="Stuermer, Stefan" userId="363bd4c4-97f9-4014-8af5-fac6dedd54e4" providerId="ADAL" clId="{F4C6D007-9443-4F2A-9F20-B5091911C260}" dt="2024-08-29T22:21:07.596" v="2819" actId="2711"/>
          <ac:spMkLst>
            <pc:docMk/>
            <pc:sldMk cId="2329211202" sldId="280"/>
            <ac:spMk id="3" creationId="{6FE73286-8F25-442F-9E78-1E3406E7E17D}"/>
          </ac:spMkLst>
        </pc:spChg>
      </pc:sldChg>
      <pc:sldChg chg="modSp add del mod">
        <pc:chgData name="Stuermer, Stefan" userId="363bd4c4-97f9-4014-8af5-fac6dedd54e4" providerId="ADAL" clId="{F4C6D007-9443-4F2A-9F20-B5091911C260}" dt="2024-08-29T21:55:50.890" v="2739" actId="47"/>
        <pc:sldMkLst>
          <pc:docMk/>
          <pc:sldMk cId="1360156758" sldId="282"/>
        </pc:sldMkLst>
        <pc:spChg chg="mod">
          <ac:chgData name="Stuermer, Stefan" userId="363bd4c4-97f9-4014-8af5-fac6dedd54e4" providerId="ADAL" clId="{F4C6D007-9443-4F2A-9F20-B5091911C260}" dt="2024-08-29T13:56:40.507" v="2109"/>
          <ac:spMkLst>
            <pc:docMk/>
            <pc:sldMk cId="1360156758" sldId="282"/>
            <ac:spMk id="23" creationId="{90172917-D1F9-7CF8-0A8D-D8FCD899A6A9}"/>
          </ac:spMkLst>
        </pc:spChg>
        <pc:spChg chg="mod">
          <ac:chgData name="Stuermer, Stefan" userId="363bd4c4-97f9-4014-8af5-fac6dedd54e4" providerId="ADAL" clId="{F4C6D007-9443-4F2A-9F20-B5091911C260}" dt="2024-08-29T21:49:09.162" v="2520" actId="1076"/>
          <ac:spMkLst>
            <pc:docMk/>
            <pc:sldMk cId="1360156758" sldId="282"/>
            <ac:spMk id="24" creationId="{EC9C6F2F-6792-45CB-6E7B-A8BD2183D197}"/>
          </ac:spMkLst>
        </pc:spChg>
        <pc:spChg chg="mod">
          <ac:chgData name="Stuermer, Stefan" userId="363bd4c4-97f9-4014-8af5-fac6dedd54e4" providerId="ADAL" clId="{F4C6D007-9443-4F2A-9F20-B5091911C260}" dt="2024-08-29T13:55:19.061" v="2107" actId="20577"/>
          <ac:spMkLst>
            <pc:docMk/>
            <pc:sldMk cId="1360156758" sldId="282"/>
            <ac:spMk id="29" creationId="{A97AD7B9-25F1-9908-1530-2824875BE5AB}"/>
          </ac:spMkLst>
        </pc:spChg>
      </pc:sldChg>
      <pc:sldChg chg="add del">
        <pc:chgData name="Stuermer, Stefan" userId="363bd4c4-97f9-4014-8af5-fac6dedd54e4" providerId="ADAL" clId="{F4C6D007-9443-4F2A-9F20-B5091911C260}" dt="2024-08-29T13:57:04.991" v="2110" actId="47"/>
        <pc:sldMkLst>
          <pc:docMk/>
          <pc:sldMk cId="1659847367" sldId="286"/>
        </pc:sldMkLst>
      </pc:sldChg>
      <pc:sldChg chg="del">
        <pc:chgData name="Stuermer, Stefan" userId="363bd4c4-97f9-4014-8af5-fac6dedd54e4" providerId="ADAL" clId="{F4C6D007-9443-4F2A-9F20-B5091911C260}" dt="2024-08-29T22:31:46.686" v="3044" actId="47"/>
        <pc:sldMkLst>
          <pc:docMk/>
          <pc:sldMk cId="2856716936" sldId="2142533782"/>
        </pc:sldMkLst>
      </pc:sldChg>
      <pc:sldChg chg="addSp delSp modSp mod modTransition">
        <pc:chgData name="Stuermer, Stefan" userId="363bd4c4-97f9-4014-8af5-fac6dedd54e4" providerId="ADAL" clId="{F4C6D007-9443-4F2A-9F20-B5091911C260}" dt="2024-08-29T21:38:09.921" v="2425" actId="478"/>
        <pc:sldMkLst>
          <pc:docMk/>
          <pc:sldMk cId="1862964286" sldId="2147308366"/>
        </pc:sldMkLst>
        <pc:spChg chg="mod">
          <ac:chgData name="Stuermer, Stefan" userId="363bd4c4-97f9-4014-8af5-fac6dedd54e4" providerId="ADAL" clId="{F4C6D007-9443-4F2A-9F20-B5091911C260}" dt="2024-08-29T21:37:52.273" v="2422"/>
          <ac:spMkLst>
            <pc:docMk/>
            <pc:sldMk cId="1862964286" sldId="2147308366"/>
            <ac:spMk id="6" creationId="{95E2E5F7-2717-C43E-3B8E-7DD1BBAE17C3}"/>
          </ac:spMkLst>
        </pc:spChg>
        <pc:spChg chg="mod">
          <ac:chgData name="Stuermer, Stefan" userId="363bd4c4-97f9-4014-8af5-fac6dedd54e4" providerId="ADAL" clId="{F4C6D007-9443-4F2A-9F20-B5091911C260}" dt="2024-08-29T21:37:52.273" v="2422"/>
          <ac:spMkLst>
            <pc:docMk/>
            <pc:sldMk cId="1862964286" sldId="2147308366"/>
            <ac:spMk id="7" creationId="{A2D555B7-ADAB-3250-56F7-827D14075795}"/>
          </ac:spMkLst>
        </pc:spChg>
        <pc:grpChg chg="add del mod">
          <ac:chgData name="Stuermer, Stefan" userId="363bd4c4-97f9-4014-8af5-fac6dedd54e4" providerId="ADAL" clId="{F4C6D007-9443-4F2A-9F20-B5091911C260}" dt="2024-08-29T21:38:09.921" v="2425" actId="478"/>
          <ac:grpSpMkLst>
            <pc:docMk/>
            <pc:sldMk cId="1862964286" sldId="2147308366"/>
            <ac:grpSpMk id="2" creationId="{1C4FF1EB-3EA5-33E4-BD9F-E0937C0D3CC5}"/>
          </ac:grpSpMkLst>
        </pc:grpChg>
      </pc:sldChg>
      <pc:sldChg chg="del mod modShow">
        <pc:chgData name="Stuermer, Stefan" userId="363bd4c4-97f9-4014-8af5-fac6dedd54e4" providerId="ADAL" clId="{F4C6D007-9443-4F2A-9F20-B5091911C260}" dt="2024-08-28T23:08:28.497" v="1329" actId="47"/>
        <pc:sldMkLst>
          <pc:docMk/>
          <pc:sldMk cId="2854617275" sldId="2147308371"/>
        </pc:sldMkLst>
      </pc:sldChg>
      <pc:sldChg chg="modSp mod ord modShow">
        <pc:chgData name="Stuermer, Stefan" userId="363bd4c4-97f9-4014-8af5-fac6dedd54e4" providerId="ADAL" clId="{F4C6D007-9443-4F2A-9F20-B5091911C260}" dt="2024-08-28T22:44:51.742" v="623" actId="729"/>
        <pc:sldMkLst>
          <pc:docMk/>
          <pc:sldMk cId="2831760049" sldId="2147308378"/>
        </pc:sldMkLst>
        <pc:spChg chg="mod">
          <ac:chgData name="Stuermer, Stefan" userId="363bd4c4-97f9-4014-8af5-fac6dedd54e4" providerId="ADAL" clId="{F4C6D007-9443-4F2A-9F20-B5091911C260}" dt="2024-08-28T22:44:35.984" v="621" actId="14100"/>
          <ac:spMkLst>
            <pc:docMk/>
            <pc:sldMk cId="2831760049" sldId="2147308378"/>
            <ac:spMk id="68" creationId="{0183B8D8-0367-4150-8BE1-A3BF56E38D2B}"/>
          </ac:spMkLst>
        </pc:spChg>
        <pc:picChg chg="mod">
          <ac:chgData name="Stuermer, Stefan" userId="363bd4c4-97f9-4014-8af5-fac6dedd54e4" providerId="ADAL" clId="{F4C6D007-9443-4F2A-9F20-B5091911C260}" dt="2024-08-28T22:44:41.006" v="622" actId="1076"/>
          <ac:picMkLst>
            <pc:docMk/>
            <pc:sldMk cId="2831760049" sldId="2147308378"/>
            <ac:picMk id="2" creationId="{FB640D5E-2285-9E39-7346-57D6A6CA43C0}"/>
          </ac:picMkLst>
        </pc:picChg>
      </pc:sldChg>
      <pc:sldChg chg="addSp modSp new del mod">
        <pc:chgData name="Stuermer, Stefan" userId="363bd4c4-97f9-4014-8af5-fac6dedd54e4" providerId="ADAL" clId="{F4C6D007-9443-4F2A-9F20-B5091911C260}" dt="2024-08-29T21:56:11.269" v="2740" actId="47"/>
        <pc:sldMkLst>
          <pc:docMk/>
          <pc:sldMk cId="1273466005" sldId="2147308379"/>
        </pc:sldMkLst>
        <pc:spChg chg="mod">
          <ac:chgData name="Stuermer, Stefan" userId="363bd4c4-97f9-4014-8af5-fac6dedd54e4" providerId="ADAL" clId="{F4C6D007-9443-4F2A-9F20-B5091911C260}" dt="2024-08-28T23:08:19.635" v="1328" actId="6549"/>
          <ac:spMkLst>
            <pc:docMk/>
            <pc:sldMk cId="1273466005" sldId="2147308379"/>
            <ac:spMk id="2" creationId="{EC6C4BA0-F0D3-153D-E190-1C743A5C276B}"/>
          </ac:spMkLst>
        </pc:spChg>
        <pc:spChg chg="mod">
          <ac:chgData name="Stuermer, Stefan" userId="363bd4c4-97f9-4014-8af5-fac6dedd54e4" providerId="ADAL" clId="{F4C6D007-9443-4F2A-9F20-B5091911C260}" dt="2024-08-28T22:39:37.766" v="481" actId="20577"/>
          <ac:spMkLst>
            <pc:docMk/>
            <pc:sldMk cId="1273466005" sldId="2147308379"/>
            <ac:spMk id="3" creationId="{10850504-173D-C1EC-B69E-53317F257399}"/>
          </ac:spMkLst>
        </pc:spChg>
        <pc:spChg chg="add mod">
          <ac:chgData name="Stuermer, Stefan" userId="363bd4c4-97f9-4014-8af5-fac6dedd54e4" providerId="ADAL" clId="{F4C6D007-9443-4F2A-9F20-B5091911C260}" dt="2024-08-28T22:41:42.288" v="495" actId="1076"/>
          <ac:spMkLst>
            <pc:docMk/>
            <pc:sldMk cId="1273466005" sldId="2147308379"/>
            <ac:spMk id="7" creationId="{B780A702-A29E-86C2-2186-1C7147B2A4A8}"/>
          </ac:spMkLst>
        </pc:spChg>
      </pc:sldChg>
      <pc:sldChg chg="addSp delSp modSp new del mod setBg modClrScheme chgLayout">
        <pc:chgData name="Stuermer, Stefan" userId="363bd4c4-97f9-4014-8af5-fac6dedd54e4" providerId="ADAL" clId="{F4C6D007-9443-4F2A-9F20-B5091911C260}" dt="2024-08-29T21:36:02.300" v="2416" actId="47"/>
        <pc:sldMkLst>
          <pc:docMk/>
          <pc:sldMk cId="965231517" sldId="2147308380"/>
        </pc:sldMkLst>
        <pc:spChg chg="mod ord">
          <ac:chgData name="Stuermer, Stefan" userId="363bd4c4-97f9-4014-8af5-fac6dedd54e4" providerId="ADAL" clId="{F4C6D007-9443-4F2A-9F20-B5091911C260}" dt="2024-08-29T21:20:48.660" v="2353" actId="700"/>
          <ac:spMkLst>
            <pc:docMk/>
            <pc:sldMk cId="965231517" sldId="2147308380"/>
            <ac:spMk id="2" creationId="{F36A46F7-2DE8-9D0D-A437-0049EB10FE60}"/>
          </ac:spMkLst>
        </pc:spChg>
        <pc:spChg chg="mod ord">
          <ac:chgData name="Stuermer, Stefan" userId="363bd4c4-97f9-4014-8af5-fac6dedd54e4" providerId="ADAL" clId="{F4C6D007-9443-4F2A-9F20-B5091911C260}" dt="2024-08-29T21:20:48.660" v="2353" actId="700"/>
          <ac:spMkLst>
            <pc:docMk/>
            <pc:sldMk cId="965231517" sldId="2147308380"/>
            <ac:spMk id="3" creationId="{B4D77036-DFA1-A1AB-6384-231949B6BEE1}"/>
          </ac:spMkLst>
        </pc:spChg>
        <pc:spChg chg="mod ord">
          <ac:chgData name="Stuermer, Stefan" userId="363bd4c4-97f9-4014-8af5-fac6dedd54e4" providerId="ADAL" clId="{F4C6D007-9443-4F2A-9F20-B5091911C260}" dt="2024-08-29T21:20:48.660" v="2353" actId="700"/>
          <ac:spMkLst>
            <pc:docMk/>
            <pc:sldMk cId="965231517" sldId="2147308380"/>
            <ac:spMk id="4" creationId="{09C9F571-52B3-BD7E-B549-2FA0480FF693}"/>
          </ac:spMkLst>
        </pc:spChg>
        <pc:spChg chg="add del mod">
          <ac:chgData name="Stuermer, Stefan" userId="363bd4c4-97f9-4014-8af5-fac6dedd54e4" providerId="ADAL" clId="{F4C6D007-9443-4F2A-9F20-B5091911C260}" dt="2024-08-29T21:33:32.782" v="2394" actId="21"/>
          <ac:spMkLst>
            <pc:docMk/>
            <pc:sldMk cId="965231517" sldId="2147308380"/>
            <ac:spMk id="5" creationId="{70439554-A884-B4D6-F76C-8FAD4B4C3F2D}"/>
          </ac:spMkLst>
        </pc:spChg>
        <pc:spChg chg="add del mod">
          <ac:chgData name="Stuermer, Stefan" userId="363bd4c4-97f9-4014-8af5-fac6dedd54e4" providerId="ADAL" clId="{F4C6D007-9443-4F2A-9F20-B5091911C260}" dt="2024-08-29T21:33:32.782" v="2394" actId="21"/>
          <ac:spMkLst>
            <pc:docMk/>
            <pc:sldMk cId="965231517" sldId="2147308380"/>
            <ac:spMk id="6" creationId="{4B04D57D-EF63-F092-FCAA-34022BF97421}"/>
          </ac:spMkLst>
        </pc:spChg>
      </pc:sldChg>
      <pc:sldChg chg="addSp delSp modSp add mod setBg">
        <pc:chgData name="Stuermer, Stefan" userId="363bd4c4-97f9-4014-8af5-fac6dedd54e4" providerId="ADAL" clId="{F4C6D007-9443-4F2A-9F20-B5091911C260}" dt="2024-08-29T22:40:35.289" v="3235"/>
        <pc:sldMkLst>
          <pc:docMk/>
          <pc:sldMk cId="508346223" sldId="2147308381"/>
        </pc:sldMkLst>
        <pc:spChg chg="mod">
          <ac:chgData name="Stuermer, Stefan" userId="363bd4c4-97f9-4014-8af5-fac6dedd54e4" providerId="ADAL" clId="{F4C6D007-9443-4F2A-9F20-B5091911C260}" dt="2024-08-29T21:18:58.227" v="2350" actId="6549"/>
          <ac:spMkLst>
            <pc:docMk/>
            <pc:sldMk cId="508346223" sldId="2147308381"/>
            <ac:spMk id="2" creationId="{F36A46F7-2DE8-9D0D-A437-0049EB10FE60}"/>
          </ac:spMkLst>
        </pc:spChg>
        <pc:spChg chg="mod">
          <ac:chgData name="Stuermer, Stefan" userId="363bd4c4-97f9-4014-8af5-fac6dedd54e4" providerId="ADAL" clId="{F4C6D007-9443-4F2A-9F20-B5091911C260}" dt="2024-08-28T22:43:28.934" v="562" actId="20577"/>
          <ac:spMkLst>
            <pc:docMk/>
            <pc:sldMk cId="508346223" sldId="2147308381"/>
            <ac:spMk id="3" creationId="{B4D77036-DFA1-A1AB-6384-231949B6BEE1}"/>
          </ac:spMkLst>
        </pc:spChg>
        <pc:picChg chg="add del mod">
          <ac:chgData name="Stuermer, Stefan" userId="363bd4c4-97f9-4014-8af5-fac6dedd54e4" providerId="ADAL" clId="{F4C6D007-9443-4F2A-9F20-B5091911C260}" dt="2024-08-29T22:40:34.941" v="3234" actId="478"/>
          <ac:picMkLst>
            <pc:docMk/>
            <pc:sldMk cId="508346223" sldId="2147308381"/>
            <ac:picMk id="5" creationId="{0F9BBBF0-A94C-C20A-5125-4807F9DD9BF0}"/>
          </ac:picMkLst>
        </pc:picChg>
        <pc:picChg chg="add mod">
          <ac:chgData name="Stuermer, Stefan" userId="363bd4c4-97f9-4014-8af5-fac6dedd54e4" providerId="ADAL" clId="{F4C6D007-9443-4F2A-9F20-B5091911C260}" dt="2024-08-29T22:40:35.289" v="3235"/>
          <ac:picMkLst>
            <pc:docMk/>
            <pc:sldMk cId="508346223" sldId="2147308381"/>
            <ac:picMk id="6" creationId="{555047F3-60F0-82BC-7777-96D4C81BFE3A}"/>
          </ac:picMkLst>
        </pc:picChg>
      </pc:sldChg>
      <pc:sldChg chg="modSp add mod setBg modClrScheme chgLayout">
        <pc:chgData name="Stuermer, Stefan" userId="363bd4c4-97f9-4014-8af5-fac6dedd54e4" providerId="ADAL" clId="{F4C6D007-9443-4F2A-9F20-B5091911C260}" dt="2024-08-29T21:20:59.727" v="2354" actId="700"/>
        <pc:sldMkLst>
          <pc:docMk/>
          <pc:sldMk cId="3004695559" sldId="2147308382"/>
        </pc:sldMkLst>
        <pc:spChg chg="mod ord">
          <ac:chgData name="Stuermer, Stefan" userId="363bd4c4-97f9-4014-8af5-fac6dedd54e4" providerId="ADAL" clId="{F4C6D007-9443-4F2A-9F20-B5091911C260}" dt="2024-08-29T21:20:59.727" v="2354" actId="700"/>
          <ac:spMkLst>
            <pc:docMk/>
            <pc:sldMk cId="3004695559" sldId="2147308382"/>
            <ac:spMk id="2" creationId="{F36A46F7-2DE8-9D0D-A437-0049EB10FE60}"/>
          </ac:spMkLst>
        </pc:spChg>
        <pc:spChg chg="mod ord">
          <ac:chgData name="Stuermer, Stefan" userId="363bd4c4-97f9-4014-8af5-fac6dedd54e4" providerId="ADAL" clId="{F4C6D007-9443-4F2A-9F20-B5091911C260}" dt="2024-08-29T21:20:59.727" v="2354" actId="700"/>
          <ac:spMkLst>
            <pc:docMk/>
            <pc:sldMk cId="3004695559" sldId="2147308382"/>
            <ac:spMk id="3" creationId="{B4D77036-DFA1-A1AB-6384-231949B6BEE1}"/>
          </ac:spMkLst>
        </pc:spChg>
        <pc:spChg chg="mod ord">
          <ac:chgData name="Stuermer, Stefan" userId="363bd4c4-97f9-4014-8af5-fac6dedd54e4" providerId="ADAL" clId="{F4C6D007-9443-4F2A-9F20-B5091911C260}" dt="2024-08-29T21:20:59.727" v="2354" actId="700"/>
          <ac:spMkLst>
            <pc:docMk/>
            <pc:sldMk cId="3004695559" sldId="2147308382"/>
            <ac:spMk id="4" creationId="{09C9F571-52B3-BD7E-B549-2FA0480FF693}"/>
          </ac:spMkLst>
        </pc:spChg>
      </pc:sldChg>
      <pc:sldChg chg="addSp delSp modSp add mod setBg modClrScheme chgLayout">
        <pc:chgData name="Stuermer, Stefan" userId="363bd4c4-97f9-4014-8af5-fac6dedd54e4" providerId="ADAL" clId="{F4C6D007-9443-4F2A-9F20-B5091911C260}" dt="2024-08-29T22:42:38.241" v="3278" actId="20577"/>
        <pc:sldMkLst>
          <pc:docMk/>
          <pc:sldMk cId="2518259027" sldId="2147308383"/>
        </pc:sldMkLst>
        <pc:spChg chg="mod ord">
          <ac:chgData name="Stuermer, Stefan" userId="363bd4c4-97f9-4014-8af5-fac6dedd54e4" providerId="ADAL" clId="{F4C6D007-9443-4F2A-9F20-B5091911C260}" dt="2024-08-29T22:42:38.241" v="3278" actId="20577"/>
          <ac:spMkLst>
            <pc:docMk/>
            <pc:sldMk cId="2518259027" sldId="2147308383"/>
            <ac:spMk id="2" creationId="{F36A46F7-2DE8-9D0D-A437-0049EB10FE60}"/>
          </ac:spMkLst>
        </pc:spChg>
        <pc:spChg chg="mod ord">
          <ac:chgData name="Stuermer, Stefan" userId="363bd4c4-97f9-4014-8af5-fac6dedd54e4" providerId="ADAL" clId="{F4C6D007-9443-4F2A-9F20-B5091911C260}" dt="2024-08-29T21:21:10.603" v="2355" actId="700"/>
          <ac:spMkLst>
            <pc:docMk/>
            <pc:sldMk cId="2518259027" sldId="2147308383"/>
            <ac:spMk id="3" creationId="{B4D77036-DFA1-A1AB-6384-231949B6BEE1}"/>
          </ac:spMkLst>
        </pc:spChg>
        <pc:spChg chg="mod ord">
          <ac:chgData name="Stuermer, Stefan" userId="363bd4c4-97f9-4014-8af5-fac6dedd54e4" providerId="ADAL" clId="{F4C6D007-9443-4F2A-9F20-B5091911C260}" dt="2024-08-29T21:21:10.603" v="2355" actId="700"/>
          <ac:spMkLst>
            <pc:docMk/>
            <pc:sldMk cId="2518259027" sldId="2147308383"/>
            <ac:spMk id="4" creationId="{09C9F571-52B3-BD7E-B549-2FA0480FF693}"/>
          </ac:spMkLst>
        </pc:spChg>
        <pc:picChg chg="add del mod">
          <ac:chgData name="Stuermer, Stefan" userId="363bd4c4-97f9-4014-8af5-fac6dedd54e4" providerId="ADAL" clId="{F4C6D007-9443-4F2A-9F20-B5091911C260}" dt="2024-08-29T22:40:38.570" v="3236" actId="478"/>
          <ac:picMkLst>
            <pc:docMk/>
            <pc:sldMk cId="2518259027" sldId="2147308383"/>
            <ac:picMk id="5" creationId="{4F3FA1C9-3F8A-262F-37AE-55B312E75D4A}"/>
          </ac:picMkLst>
        </pc:picChg>
        <pc:picChg chg="add mod">
          <ac:chgData name="Stuermer, Stefan" userId="363bd4c4-97f9-4014-8af5-fac6dedd54e4" providerId="ADAL" clId="{F4C6D007-9443-4F2A-9F20-B5091911C260}" dt="2024-08-29T22:40:38.869" v="3237"/>
          <ac:picMkLst>
            <pc:docMk/>
            <pc:sldMk cId="2518259027" sldId="2147308383"/>
            <ac:picMk id="6" creationId="{35459E97-1742-78D4-B460-305868FD8E0F}"/>
          </ac:picMkLst>
        </pc:picChg>
      </pc:sldChg>
      <pc:sldChg chg="modSp add del mod">
        <pc:chgData name="Stuermer, Stefan" userId="363bd4c4-97f9-4014-8af5-fac6dedd54e4" providerId="ADAL" clId="{F4C6D007-9443-4F2A-9F20-B5091911C260}" dt="2024-08-29T20:50:12.605" v="2258" actId="47"/>
        <pc:sldMkLst>
          <pc:docMk/>
          <pc:sldMk cId="3217885133" sldId="2147308384"/>
        </pc:sldMkLst>
        <pc:spChg chg="mod">
          <ac:chgData name="Stuermer, Stefan" userId="363bd4c4-97f9-4014-8af5-fac6dedd54e4" providerId="ADAL" clId="{F4C6D007-9443-4F2A-9F20-B5091911C260}" dt="2024-08-28T22:50:15.031" v="754" actId="20577"/>
          <ac:spMkLst>
            <pc:docMk/>
            <pc:sldMk cId="3217885133" sldId="2147308384"/>
            <ac:spMk id="2" creationId="{F36A46F7-2DE8-9D0D-A437-0049EB10FE60}"/>
          </ac:spMkLst>
        </pc:spChg>
        <pc:spChg chg="mod">
          <ac:chgData name="Stuermer, Stefan" userId="363bd4c4-97f9-4014-8af5-fac6dedd54e4" providerId="ADAL" clId="{F4C6D007-9443-4F2A-9F20-B5091911C260}" dt="2024-08-28T22:49:51.001" v="695" actId="20577"/>
          <ac:spMkLst>
            <pc:docMk/>
            <pc:sldMk cId="3217885133" sldId="2147308384"/>
            <ac:spMk id="3" creationId="{B4D77036-DFA1-A1AB-6384-231949B6BEE1}"/>
          </ac:spMkLst>
        </pc:spChg>
      </pc:sldChg>
      <pc:sldChg chg="modSp add del mod">
        <pc:chgData name="Stuermer, Stefan" userId="363bd4c4-97f9-4014-8af5-fac6dedd54e4" providerId="ADAL" clId="{F4C6D007-9443-4F2A-9F20-B5091911C260}" dt="2024-08-29T20:50:12.605" v="2258" actId="47"/>
        <pc:sldMkLst>
          <pc:docMk/>
          <pc:sldMk cId="219689445" sldId="2147308385"/>
        </pc:sldMkLst>
        <pc:spChg chg="mod">
          <ac:chgData name="Stuermer, Stefan" userId="363bd4c4-97f9-4014-8af5-fac6dedd54e4" providerId="ADAL" clId="{F4C6D007-9443-4F2A-9F20-B5091911C260}" dt="2024-08-28T22:51:07.462" v="803" actId="20577"/>
          <ac:spMkLst>
            <pc:docMk/>
            <pc:sldMk cId="219689445" sldId="2147308385"/>
            <ac:spMk id="2" creationId="{F36A46F7-2DE8-9D0D-A437-0049EB10FE60}"/>
          </ac:spMkLst>
        </pc:spChg>
        <pc:spChg chg="mod">
          <ac:chgData name="Stuermer, Stefan" userId="363bd4c4-97f9-4014-8af5-fac6dedd54e4" providerId="ADAL" clId="{F4C6D007-9443-4F2A-9F20-B5091911C260}" dt="2024-08-28T22:50:31.745" v="766" actId="20577"/>
          <ac:spMkLst>
            <pc:docMk/>
            <pc:sldMk cId="219689445" sldId="2147308385"/>
            <ac:spMk id="3" creationId="{B4D77036-DFA1-A1AB-6384-231949B6BEE1}"/>
          </ac:spMkLst>
        </pc:spChg>
      </pc:sldChg>
      <pc:sldChg chg="addSp delSp modSp new mod ord delAnim modAnim">
        <pc:chgData name="Stuermer, Stefan" userId="363bd4c4-97f9-4014-8af5-fac6dedd54e4" providerId="ADAL" clId="{F4C6D007-9443-4F2A-9F20-B5091911C260}" dt="2024-08-29T23:00:35.182" v="3345" actId="20577"/>
        <pc:sldMkLst>
          <pc:docMk/>
          <pc:sldMk cId="1390103249" sldId="2147308386"/>
        </pc:sldMkLst>
        <pc:spChg chg="mod">
          <ac:chgData name="Stuermer, Stefan" userId="363bd4c4-97f9-4014-8af5-fac6dedd54e4" providerId="ADAL" clId="{F4C6D007-9443-4F2A-9F20-B5091911C260}" dt="2024-08-29T21:49:41.996" v="2537" actId="20577"/>
          <ac:spMkLst>
            <pc:docMk/>
            <pc:sldMk cId="1390103249" sldId="2147308386"/>
            <ac:spMk id="2" creationId="{31505C6D-B6E3-1C66-E2BB-98CFB0C716C9}"/>
          </ac:spMkLst>
        </pc:spChg>
        <pc:spChg chg="mod">
          <ac:chgData name="Stuermer, Stefan" userId="363bd4c4-97f9-4014-8af5-fac6dedd54e4" providerId="ADAL" clId="{F4C6D007-9443-4F2A-9F20-B5091911C260}" dt="2024-08-29T21:54:14.739" v="2706" actId="1076"/>
          <ac:spMkLst>
            <pc:docMk/>
            <pc:sldMk cId="1390103249" sldId="2147308386"/>
            <ac:spMk id="3" creationId="{792CDB74-8D75-1315-A41F-FA58A7899D75}"/>
          </ac:spMkLst>
        </pc:spChg>
        <pc:spChg chg="mod">
          <ac:chgData name="Stuermer, Stefan" userId="363bd4c4-97f9-4014-8af5-fac6dedd54e4" providerId="ADAL" clId="{F4C6D007-9443-4F2A-9F20-B5091911C260}" dt="2024-08-29T21:54:14.739" v="2706" actId="1076"/>
          <ac:spMkLst>
            <pc:docMk/>
            <pc:sldMk cId="1390103249" sldId="2147308386"/>
            <ac:spMk id="4" creationId="{FF9C0FB0-98C7-243F-B9EF-433A33871F30}"/>
          </ac:spMkLst>
        </pc:spChg>
        <pc:spChg chg="add mod">
          <ac:chgData name="Stuermer, Stefan" userId="363bd4c4-97f9-4014-8af5-fac6dedd54e4" providerId="ADAL" clId="{F4C6D007-9443-4F2A-9F20-B5091911C260}" dt="2024-08-29T21:53:20.428" v="2664" actId="1035"/>
          <ac:spMkLst>
            <pc:docMk/>
            <pc:sldMk cId="1390103249" sldId="2147308386"/>
            <ac:spMk id="6" creationId="{27372EA3-9489-813F-7113-21A87C93DCC4}"/>
          </ac:spMkLst>
        </pc:spChg>
        <pc:spChg chg="add del mod">
          <ac:chgData name="Stuermer, Stefan" userId="363bd4c4-97f9-4014-8af5-fac6dedd54e4" providerId="ADAL" clId="{F4C6D007-9443-4F2A-9F20-B5091911C260}" dt="2024-08-29T21:54:02.013" v="2705" actId="478"/>
          <ac:spMkLst>
            <pc:docMk/>
            <pc:sldMk cId="1390103249" sldId="2147308386"/>
            <ac:spMk id="8" creationId="{B821C9FB-B110-6EEC-7BF6-E6AC8CD3EEC6}"/>
          </ac:spMkLst>
        </pc:spChg>
        <pc:spChg chg="add mod">
          <ac:chgData name="Stuermer, Stefan" userId="363bd4c4-97f9-4014-8af5-fac6dedd54e4" providerId="ADAL" clId="{F4C6D007-9443-4F2A-9F20-B5091911C260}" dt="2024-08-29T21:53:20.428" v="2664" actId="1035"/>
          <ac:spMkLst>
            <pc:docMk/>
            <pc:sldMk cId="1390103249" sldId="2147308386"/>
            <ac:spMk id="10" creationId="{B72042D6-C199-5C49-E8A6-5C98ED921311}"/>
          </ac:spMkLst>
        </pc:spChg>
        <pc:spChg chg="add mod">
          <ac:chgData name="Stuermer, Stefan" userId="363bd4c4-97f9-4014-8af5-fac6dedd54e4" providerId="ADAL" clId="{F4C6D007-9443-4F2A-9F20-B5091911C260}" dt="2024-08-29T21:53:20.428" v="2664" actId="1035"/>
          <ac:spMkLst>
            <pc:docMk/>
            <pc:sldMk cId="1390103249" sldId="2147308386"/>
            <ac:spMk id="12" creationId="{E995B55E-4C39-DFF4-0B73-456274722A4F}"/>
          </ac:spMkLst>
        </pc:spChg>
        <pc:spChg chg="add mod">
          <ac:chgData name="Stuermer, Stefan" userId="363bd4c4-97f9-4014-8af5-fac6dedd54e4" providerId="ADAL" clId="{F4C6D007-9443-4F2A-9F20-B5091911C260}" dt="2024-08-29T22:54:51.261" v="3342" actId="1076"/>
          <ac:spMkLst>
            <pc:docMk/>
            <pc:sldMk cId="1390103249" sldId="2147308386"/>
            <ac:spMk id="14" creationId="{B651B84D-4A28-0352-AB09-E24CCDB7134D}"/>
          </ac:spMkLst>
        </pc:spChg>
        <pc:spChg chg="add del mod">
          <ac:chgData name="Stuermer, Stefan" userId="363bd4c4-97f9-4014-8af5-fac6dedd54e4" providerId="ADAL" clId="{F4C6D007-9443-4F2A-9F20-B5091911C260}" dt="2024-08-29T21:50:16.041" v="2541" actId="478"/>
          <ac:spMkLst>
            <pc:docMk/>
            <pc:sldMk cId="1390103249" sldId="2147308386"/>
            <ac:spMk id="15" creationId="{A9AA7F58-89E1-E73E-D76E-41D7234DE7B2}"/>
          </ac:spMkLst>
        </pc:spChg>
        <pc:spChg chg="add mod">
          <ac:chgData name="Stuermer, Stefan" userId="363bd4c4-97f9-4014-8af5-fac6dedd54e4" providerId="ADAL" clId="{F4C6D007-9443-4F2A-9F20-B5091911C260}" dt="2024-08-29T21:55:00.758" v="2710" actId="1076"/>
          <ac:spMkLst>
            <pc:docMk/>
            <pc:sldMk cId="1390103249" sldId="2147308386"/>
            <ac:spMk id="16" creationId="{152EADD7-840E-1311-5E96-70EAE4EF5B61}"/>
          </ac:spMkLst>
        </pc:spChg>
        <pc:spChg chg="add mod">
          <ac:chgData name="Stuermer, Stefan" userId="363bd4c4-97f9-4014-8af5-fac6dedd54e4" providerId="ADAL" clId="{F4C6D007-9443-4F2A-9F20-B5091911C260}" dt="2024-08-29T22:17:27.243" v="2813" actId="20577"/>
          <ac:spMkLst>
            <pc:docMk/>
            <pc:sldMk cId="1390103249" sldId="2147308386"/>
            <ac:spMk id="17" creationId="{0314E10E-3C8E-BA48-6BB8-C8A9B325B9EB}"/>
          </ac:spMkLst>
        </pc:spChg>
        <pc:spChg chg="add mod">
          <ac:chgData name="Stuermer, Stefan" userId="363bd4c4-97f9-4014-8af5-fac6dedd54e4" providerId="ADAL" clId="{F4C6D007-9443-4F2A-9F20-B5091911C260}" dt="2024-08-29T21:55:00.758" v="2710" actId="1076"/>
          <ac:spMkLst>
            <pc:docMk/>
            <pc:sldMk cId="1390103249" sldId="2147308386"/>
            <ac:spMk id="18" creationId="{0F1FC458-BEF5-6CE4-BDCA-8D9366A245CD}"/>
          </ac:spMkLst>
        </pc:spChg>
        <pc:spChg chg="add mod">
          <ac:chgData name="Stuermer, Stefan" userId="363bd4c4-97f9-4014-8af5-fac6dedd54e4" providerId="ADAL" clId="{F4C6D007-9443-4F2A-9F20-B5091911C260}" dt="2024-08-29T21:55:00.758" v="2710" actId="1076"/>
          <ac:spMkLst>
            <pc:docMk/>
            <pc:sldMk cId="1390103249" sldId="2147308386"/>
            <ac:spMk id="19" creationId="{51448556-4125-688D-1C67-807E0F0C7168}"/>
          </ac:spMkLst>
        </pc:spChg>
        <pc:spChg chg="add mod">
          <ac:chgData name="Stuermer, Stefan" userId="363bd4c4-97f9-4014-8af5-fac6dedd54e4" providerId="ADAL" clId="{F4C6D007-9443-4F2A-9F20-B5091911C260}" dt="2024-08-29T21:54:52.066" v="2709" actId="1076"/>
          <ac:spMkLst>
            <pc:docMk/>
            <pc:sldMk cId="1390103249" sldId="2147308386"/>
            <ac:spMk id="20" creationId="{5AC728F9-5506-19DE-30CA-803847F6C75E}"/>
          </ac:spMkLst>
        </pc:spChg>
        <pc:spChg chg="add mod">
          <ac:chgData name="Stuermer, Stefan" userId="363bd4c4-97f9-4014-8af5-fac6dedd54e4" providerId="ADAL" clId="{F4C6D007-9443-4F2A-9F20-B5091911C260}" dt="2024-08-29T21:55:11.650" v="2711" actId="1076"/>
          <ac:spMkLst>
            <pc:docMk/>
            <pc:sldMk cId="1390103249" sldId="2147308386"/>
            <ac:spMk id="21" creationId="{8153C035-144F-C849-BDB5-8ADB5F98B8FD}"/>
          </ac:spMkLst>
        </pc:spChg>
        <pc:spChg chg="add mod">
          <ac:chgData name="Stuermer, Stefan" userId="363bd4c4-97f9-4014-8af5-fac6dedd54e4" providerId="ADAL" clId="{F4C6D007-9443-4F2A-9F20-B5091911C260}" dt="2024-08-29T22:54:51.261" v="3342" actId="1076"/>
          <ac:spMkLst>
            <pc:docMk/>
            <pc:sldMk cId="1390103249" sldId="2147308386"/>
            <ac:spMk id="22" creationId="{87E43E91-7843-1D1B-504C-02834E19D92B}"/>
          </ac:spMkLst>
        </pc:spChg>
        <pc:spChg chg="add mod">
          <ac:chgData name="Stuermer, Stefan" userId="363bd4c4-97f9-4014-8af5-fac6dedd54e4" providerId="ADAL" clId="{F4C6D007-9443-4F2A-9F20-B5091911C260}" dt="2024-08-29T21:55:39.984" v="2738" actId="14100"/>
          <ac:spMkLst>
            <pc:docMk/>
            <pc:sldMk cId="1390103249" sldId="2147308386"/>
            <ac:spMk id="23" creationId="{96D621BF-6D45-C7C2-9085-09589CD324B8}"/>
          </ac:spMkLst>
        </pc:spChg>
        <pc:spChg chg="add mod">
          <ac:chgData name="Stuermer, Stefan" userId="363bd4c4-97f9-4014-8af5-fac6dedd54e4" providerId="ADAL" clId="{F4C6D007-9443-4F2A-9F20-B5091911C260}" dt="2024-08-29T21:53:20.428" v="2664" actId="1035"/>
          <ac:spMkLst>
            <pc:docMk/>
            <pc:sldMk cId="1390103249" sldId="2147308386"/>
            <ac:spMk id="24" creationId="{6DA0876C-50E0-482D-72F6-6CCCF7594C89}"/>
          </ac:spMkLst>
        </pc:spChg>
        <pc:spChg chg="add mod">
          <ac:chgData name="Stuermer, Stefan" userId="363bd4c4-97f9-4014-8af5-fac6dedd54e4" providerId="ADAL" clId="{F4C6D007-9443-4F2A-9F20-B5091911C260}" dt="2024-08-29T22:54:51.261" v="3342" actId="1076"/>
          <ac:spMkLst>
            <pc:docMk/>
            <pc:sldMk cId="1390103249" sldId="2147308386"/>
            <ac:spMk id="26" creationId="{E1DC559B-725F-0CA6-E120-AF74010CAC74}"/>
          </ac:spMkLst>
        </pc:spChg>
        <pc:spChg chg="add mod">
          <ac:chgData name="Stuermer, Stefan" userId="363bd4c4-97f9-4014-8af5-fac6dedd54e4" providerId="ADAL" clId="{F4C6D007-9443-4F2A-9F20-B5091911C260}" dt="2024-08-29T21:55:11.650" v="2711" actId="1076"/>
          <ac:spMkLst>
            <pc:docMk/>
            <pc:sldMk cId="1390103249" sldId="2147308386"/>
            <ac:spMk id="28" creationId="{6113CE84-A6B3-BDB8-3A1A-ED1459FDA34E}"/>
          </ac:spMkLst>
        </pc:spChg>
        <pc:spChg chg="add mod">
          <ac:chgData name="Stuermer, Stefan" userId="363bd4c4-97f9-4014-8af5-fac6dedd54e4" providerId="ADAL" clId="{F4C6D007-9443-4F2A-9F20-B5091911C260}" dt="2024-08-29T21:55:11.650" v="2711" actId="1076"/>
          <ac:spMkLst>
            <pc:docMk/>
            <pc:sldMk cId="1390103249" sldId="2147308386"/>
            <ac:spMk id="30" creationId="{E8DE7B3B-9EEF-6BA3-1343-EE56650C3086}"/>
          </ac:spMkLst>
        </pc:spChg>
        <pc:spChg chg="add mod">
          <ac:chgData name="Stuermer, Stefan" userId="363bd4c4-97f9-4014-8af5-fac6dedd54e4" providerId="ADAL" clId="{F4C6D007-9443-4F2A-9F20-B5091911C260}" dt="2024-08-29T23:00:35.182" v="3345" actId="20577"/>
          <ac:spMkLst>
            <pc:docMk/>
            <pc:sldMk cId="1390103249" sldId="2147308386"/>
            <ac:spMk id="32" creationId="{5CC9A600-7BAB-12B1-79E4-86B6AA4190E9}"/>
          </ac:spMkLst>
        </pc:spChg>
        <pc:spChg chg="add mod">
          <ac:chgData name="Stuermer, Stefan" userId="363bd4c4-97f9-4014-8af5-fac6dedd54e4" providerId="ADAL" clId="{F4C6D007-9443-4F2A-9F20-B5091911C260}" dt="2024-08-29T21:55:00.758" v="2710" actId="1076"/>
          <ac:spMkLst>
            <pc:docMk/>
            <pc:sldMk cId="1390103249" sldId="2147308386"/>
            <ac:spMk id="34" creationId="{FA267ECB-6B27-733E-D2B5-E581F46D30EC}"/>
          </ac:spMkLst>
        </pc:spChg>
        <pc:spChg chg="add mod">
          <ac:chgData name="Stuermer, Stefan" userId="363bd4c4-97f9-4014-8af5-fac6dedd54e4" providerId="ADAL" clId="{F4C6D007-9443-4F2A-9F20-B5091911C260}" dt="2024-08-29T13:34:14.868" v="1999" actId="571"/>
          <ac:spMkLst>
            <pc:docMk/>
            <pc:sldMk cId="1390103249" sldId="2147308386"/>
            <ac:spMk id="35" creationId="{0587422E-93A9-A329-143B-33009A0B158B}"/>
          </ac:spMkLst>
        </pc:spChg>
        <pc:spChg chg="add mod">
          <ac:chgData name="Stuermer, Stefan" userId="363bd4c4-97f9-4014-8af5-fac6dedd54e4" providerId="ADAL" clId="{F4C6D007-9443-4F2A-9F20-B5091911C260}" dt="2024-08-29T13:34:14.868" v="1999" actId="571"/>
          <ac:spMkLst>
            <pc:docMk/>
            <pc:sldMk cId="1390103249" sldId="2147308386"/>
            <ac:spMk id="36" creationId="{64D39386-E95F-07CF-546B-161840E067C6}"/>
          </ac:spMkLst>
        </pc:spChg>
        <pc:picChg chg="add mod">
          <ac:chgData name="Stuermer, Stefan" userId="363bd4c4-97f9-4014-8af5-fac6dedd54e4" providerId="ADAL" clId="{F4C6D007-9443-4F2A-9F20-B5091911C260}" dt="2024-08-29T21:53:20.428" v="2664" actId="1035"/>
          <ac:picMkLst>
            <pc:docMk/>
            <pc:sldMk cId="1390103249" sldId="2147308386"/>
            <ac:picMk id="5" creationId="{786F6AEC-7F02-DB1B-7FDA-77BA888C0572}"/>
          </ac:picMkLst>
        </pc:picChg>
        <pc:picChg chg="add mod">
          <ac:chgData name="Stuermer, Stefan" userId="363bd4c4-97f9-4014-8af5-fac6dedd54e4" providerId="ADAL" clId="{F4C6D007-9443-4F2A-9F20-B5091911C260}" dt="2024-08-29T21:50:04.474" v="2538"/>
          <ac:picMkLst>
            <pc:docMk/>
            <pc:sldMk cId="1390103249" sldId="2147308386"/>
            <ac:picMk id="7" creationId="{677EF646-DA9B-EF14-993C-78C2C76FEB86}"/>
          </ac:picMkLst>
        </pc:picChg>
        <pc:picChg chg="add del mod">
          <ac:chgData name="Stuermer, Stefan" userId="363bd4c4-97f9-4014-8af5-fac6dedd54e4" providerId="ADAL" clId="{F4C6D007-9443-4F2A-9F20-B5091911C260}" dt="2024-08-29T13:47:45.304" v="2068" actId="478"/>
          <ac:picMkLst>
            <pc:docMk/>
            <pc:sldMk cId="1390103249" sldId="2147308386"/>
            <ac:picMk id="7" creationId="{CD587E50-D756-58AF-04D8-85DD11216553}"/>
          </ac:picMkLst>
        </pc:picChg>
        <pc:picChg chg="add mod">
          <ac:chgData name="Stuermer, Stefan" userId="363bd4c4-97f9-4014-8af5-fac6dedd54e4" providerId="ADAL" clId="{F4C6D007-9443-4F2A-9F20-B5091911C260}" dt="2024-08-29T21:53:20.428" v="2664" actId="1035"/>
          <ac:picMkLst>
            <pc:docMk/>
            <pc:sldMk cId="1390103249" sldId="2147308386"/>
            <ac:picMk id="9" creationId="{5CEA497C-6A1B-4A75-B514-CCFAB6664AB1}"/>
          </ac:picMkLst>
        </pc:picChg>
        <pc:picChg chg="add mod">
          <ac:chgData name="Stuermer, Stefan" userId="363bd4c4-97f9-4014-8af5-fac6dedd54e4" providerId="ADAL" clId="{F4C6D007-9443-4F2A-9F20-B5091911C260}" dt="2024-08-29T21:53:20.428" v="2664" actId="1035"/>
          <ac:picMkLst>
            <pc:docMk/>
            <pc:sldMk cId="1390103249" sldId="2147308386"/>
            <ac:picMk id="11" creationId="{56F096C4-61CA-810B-4CB6-92867976D19F}"/>
          </ac:picMkLst>
        </pc:picChg>
        <pc:picChg chg="add mod">
          <ac:chgData name="Stuermer, Stefan" userId="363bd4c4-97f9-4014-8af5-fac6dedd54e4" providerId="ADAL" clId="{F4C6D007-9443-4F2A-9F20-B5091911C260}" dt="2024-08-29T21:53:20.428" v="2664" actId="1035"/>
          <ac:picMkLst>
            <pc:docMk/>
            <pc:sldMk cId="1390103249" sldId="2147308386"/>
            <ac:picMk id="13" creationId="{A5B1ABD3-F5F7-A738-42E7-256F6E95F924}"/>
          </ac:picMkLst>
        </pc:picChg>
        <pc:picChg chg="add del mod">
          <ac:chgData name="Stuermer, Stefan" userId="363bd4c4-97f9-4014-8af5-fac6dedd54e4" providerId="ADAL" clId="{F4C6D007-9443-4F2A-9F20-B5091911C260}" dt="2024-08-29T13:43:51.791" v="2044" actId="478"/>
          <ac:picMkLst>
            <pc:docMk/>
            <pc:sldMk cId="1390103249" sldId="2147308386"/>
            <ac:picMk id="15" creationId="{93B342FE-E4ED-E8E9-35F8-07582984413A}"/>
          </ac:picMkLst>
        </pc:picChg>
        <pc:picChg chg="add del mod">
          <ac:chgData name="Stuermer, Stefan" userId="363bd4c4-97f9-4014-8af5-fac6dedd54e4" providerId="ADAL" clId="{F4C6D007-9443-4F2A-9F20-B5091911C260}" dt="2024-08-29T13:44:23.762" v="2046" actId="478"/>
          <ac:picMkLst>
            <pc:docMk/>
            <pc:sldMk cId="1390103249" sldId="2147308386"/>
            <ac:picMk id="17" creationId="{41EB3E7F-D6D8-38DC-8535-699E0C25EF78}"/>
          </ac:picMkLst>
        </pc:picChg>
        <pc:picChg chg="add del mod">
          <ac:chgData name="Stuermer, Stefan" userId="363bd4c4-97f9-4014-8af5-fac6dedd54e4" providerId="ADAL" clId="{F4C6D007-9443-4F2A-9F20-B5091911C260}" dt="2024-08-29T13:53:18.546" v="2085" actId="478"/>
          <ac:picMkLst>
            <pc:docMk/>
            <pc:sldMk cId="1390103249" sldId="2147308386"/>
            <ac:picMk id="19" creationId="{0A1B885C-53C9-9621-F445-0A9881E5D1FB}"/>
          </ac:picMkLst>
        </pc:picChg>
        <pc:picChg chg="add del mod">
          <ac:chgData name="Stuermer, Stefan" userId="363bd4c4-97f9-4014-8af5-fac6dedd54e4" providerId="ADAL" clId="{F4C6D007-9443-4F2A-9F20-B5091911C260}" dt="2024-08-29T13:53:26.039" v="2088" actId="478"/>
          <ac:picMkLst>
            <pc:docMk/>
            <pc:sldMk cId="1390103249" sldId="2147308386"/>
            <ac:picMk id="21" creationId="{8451675B-A658-B25B-1596-D3CD6297E177}"/>
          </ac:picMkLst>
        </pc:picChg>
        <pc:picChg chg="add del mod">
          <ac:chgData name="Stuermer, Stefan" userId="363bd4c4-97f9-4014-8af5-fac6dedd54e4" providerId="ADAL" clId="{F4C6D007-9443-4F2A-9F20-B5091911C260}" dt="2024-08-29T13:53:26.630" v="2089" actId="478"/>
          <ac:picMkLst>
            <pc:docMk/>
            <pc:sldMk cId="1390103249" sldId="2147308386"/>
            <ac:picMk id="23" creationId="{1F3C4DD2-4AD6-C246-BD98-A665AE182F7A}"/>
          </ac:picMkLst>
        </pc:picChg>
        <pc:picChg chg="add del mod">
          <ac:chgData name="Stuermer, Stefan" userId="363bd4c4-97f9-4014-8af5-fac6dedd54e4" providerId="ADAL" clId="{F4C6D007-9443-4F2A-9F20-B5091911C260}" dt="2024-08-29T13:53:27.087" v="2090" actId="478"/>
          <ac:picMkLst>
            <pc:docMk/>
            <pc:sldMk cId="1390103249" sldId="2147308386"/>
            <ac:picMk id="25" creationId="{006DB9E3-8686-F2C6-603D-EBB148AD4818}"/>
          </ac:picMkLst>
        </pc:picChg>
        <pc:picChg chg="add del mod">
          <ac:chgData name="Stuermer, Stefan" userId="363bd4c4-97f9-4014-8af5-fac6dedd54e4" providerId="ADAL" clId="{F4C6D007-9443-4F2A-9F20-B5091911C260}" dt="2024-08-29T13:47:37.201" v="2066" actId="478"/>
          <ac:picMkLst>
            <pc:docMk/>
            <pc:sldMk cId="1390103249" sldId="2147308386"/>
            <ac:picMk id="27" creationId="{5B3A2704-4ED9-F7E9-CDE0-ECF81C3C760B}"/>
          </ac:picMkLst>
        </pc:picChg>
        <pc:picChg chg="add del mod">
          <ac:chgData name="Stuermer, Stefan" userId="363bd4c4-97f9-4014-8af5-fac6dedd54e4" providerId="ADAL" clId="{F4C6D007-9443-4F2A-9F20-B5091911C260}" dt="2024-08-29T13:47:45.304" v="2068" actId="478"/>
          <ac:picMkLst>
            <pc:docMk/>
            <pc:sldMk cId="1390103249" sldId="2147308386"/>
            <ac:picMk id="29" creationId="{6C1FBC53-4AE3-2333-3A0B-DC03BA7171D4}"/>
          </ac:picMkLst>
        </pc:picChg>
        <pc:picChg chg="add del mod">
          <ac:chgData name="Stuermer, Stefan" userId="363bd4c4-97f9-4014-8af5-fac6dedd54e4" providerId="ADAL" clId="{F4C6D007-9443-4F2A-9F20-B5091911C260}" dt="2024-08-29T13:47:45.304" v="2068" actId="478"/>
          <ac:picMkLst>
            <pc:docMk/>
            <pc:sldMk cId="1390103249" sldId="2147308386"/>
            <ac:picMk id="31" creationId="{92C2BC00-BE62-0B50-E01D-C05BA67EB748}"/>
          </ac:picMkLst>
        </pc:picChg>
        <pc:picChg chg="add del mod">
          <ac:chgData name="Stuermer, Stefan" userId="363bd4c4-97f9-4014-8af5-fac6dedd54e4" providerId="ADAL" clId="{F4C6D007-9443-4F2A-9F20-B5091911C260}" dt="2024-08-29T13:44:24.182" v="2047" actId="478"/>
          <ac:picMkLst>
            <pc:docMk/>
            <pc:sldMk cId="1390103249" sldId="2147308386"/>
            <ac:picMk id="33" creationId="{CAB2A93D-E705-1DA5-5AFF-1000CB4C0D98}"/>
          </ac:picMkLst>
        </pc:picChg>
        <pc:picChg chg="add mod">
          <ac:chgData name="Stuermer, Stefan" userId="363bd4c4-97f9-4014-8af5-fac6dedd54e4" providerId="ADAL" clId="{F4C6D007-9443-4F2A-9F20-B5091911C260}" dt="2024-08-29T21:55:00.758" v="2710" actId="1076"/>
          <ac:picMkLst>
            <pc:docMk/>
            <pc:sldMk cId="1390103249" sldId="2147308386"/>
            <ac:picMk id="38" creationId="{71D9D289-7A8C-4AD4-4BEA-A6ADD411860A}"/>
          </ac:picMkLst>
        </pc:picChg>
        <pc:picChg chg="add mod">
          <ac:chgData name="Stuermer, Stefan" userId="363bd4c4-97f9-4014-8af5-fac6dedd54e4" providerId="ADAL" clId="{F4C6D007-9443-4F2A-9F20-B5091911C260}" dt="2024-08-29T21:55:00.758" v="2710" actId="1076"/>
          <ac:picMkLst>
            <pc:docMk/>
            <pc:sldMk cId="1390103249" sldId="2147308386"/>
            <ac:picMk id="39" creationId="{024380A9-2311-66AA-1FA8-2BCFA621AFB0}"/>
          </ac:picMkLst>
        </pc:picChg>
        <pc:picChg chg="add mod">
          <ac:chgData name="Stuermer, Stefan" userId="363bd4c4-97f9-4014-8af5-fac6dedd54e4" providerId="ADAL" clId="{F4C6D007-9443-4F2A-9F20-B5091911C260}" dt="2024-08-29T21:55:00.758" v="2710" actId="1076"/>
          <ac:picMkLst>
            <pc:docMk/>
            <pc:sldMk cId="1390103249" sldId="2147308386"/>
            <ac:picMk id="40" creationId="{A3E1C84F-6A33-2B24-822F-2EC5EDC482C0}"/>
          </ac:picMkLst>
        </pc:picChg>
        <pc:picChg chg="add mod">
          <ac:chgData name="Stuermer, Stefan" userId="363bd4c4-97f9-4014-8af5-fac6dedd54e4" providerId="ADAL" clId="{F4C6D007-9443-4F2A-9F20-B5091911C260}" dt="2024-08-29T21:55:11.650" v="2711" actId="1076"/>
          <ac:picMkLst>
            <pc:docMk/>
            <pc:sldMk cId="1390103249" sldId="2147308386"/>
            <ac:picMk id="42" creationId="{81E27936-39F5-AD22-B5A1-3EB44478E9A5}"/>
          </ac:picMkLst>
        </pc:picChg>
        <pc:picChg chg="add mod">
          <ac:chgData name="Stuermer, Stefan" userId="363bd4c4-97f9-4014-8af5-fac6dedd54e4" providerId="ADAL" clId="{F4C6D007-9443-4F2A-9F20-B5091911C260}" dt="2024-08-29T21:55:11.650" v="2711" actId="1076"/>
          <ac:picMkLst>
            <pc:docMk/>
            <pc:sldMk cId="1390103249" sldId="2147308386"/>
            <ac:picMk id="43" creationId="{F9044DCF-EF5F-6698-4D5D-5B4AD377DF64}"/>
          </ac:picMkLst>
        </pc:picChg>
        <pc:picChg chg="add mod">
          <ac:chgData name="Stuermer, Stefan" userId="363bd4c4-97f9-4014-8af5-fac6dedd54e4" providerId="ADAL" clId="{F4C6D007-9443-4F2A-9F20-B5091911C260}" dt="2024-08-29T21:55:11.650" v="2711" actId="1076"/>
          <ac:picMkLst>
            <pc:docMk/>
            <pc:sldMk cId="1390103249" sldId="2147308386"/>
            <ac:picMk id="44" creationId="{40F6892A-B296-B11E-7A06-C01810A071A2}"/>
          </ac:picMkLst>
        </pc:picChg>
        <pc:picChg chg="add del mod">
          <ac:chgData name="Stuermer, Stefan" userId="363bd4c4-97f9-4014-8af5-fac6dedd54e4" providerId="ADAL" clId="{F4C6D007-9443-4F2A-9F20-B5091911C260}" dt="2024-08-29T21:54:02.013" v="2705" actId="478"/>
          <ac:picMkLst>
            <pc:docMk/>
            <pc:sldMk cId="1390103249" sldId="2147308386"/>
            <ac:picMk id="45" creationId="{0B60F25A-CC58-E06B-D47A-C41D47FA7541}"/>
          </ac:picMkLst>
        </pc:picChg>
        <pc:picChg chg="add mod">
          <ac:chgData name="Stuermer, Stefan" userId="363bd4c4-97f9-4014-8af5-fac6dedd54e4" providerId="ADAL" clId="{F4C6D007-9443-4F2A-9F20-B5091911C260}" dt="2024-08-29T21:54:52.066" v="2709" actId="1076"/>
          <ac:picMkLst>
            <pc:docMk/>
            <pc:sldMk cId="1390103249" sldId="2147308386"/>
            <ac:picMk id="47" creationId="{6264F182-55B2-B676-2B60-4FE4A59E6F5E}"/>
          </ac:picMkLst>
        </pc:picChg>
        <pc:picChg chg="add mod">
          <ac:chgData name="Stuermer, Stefan" userId="363bd4c4-97f9-4014-8af5-fac6dedd54e4" providerId="ADAL" clId="{F4C6D007-9443-4F2A-9F20-B5091911C260}" dt="2024-08-29T22:54:51.261" v="3342" actId="1076"/>
          <ac:picMkLst>
            <pc:docMk/>
            <pc:sldMk cId="1390103249" sldId="2147308386"/>
            <ac:picMk id="48" creationId="{FDF25355-1DFF-3B92-2D48-E1FD27338654}"/>
          </ac:picMkLst>
        </pc:picChg>
        <pc:picChg chg="add mod">
          <ac:chgData name="Stuermer, Stefan" userId="363bd4c4-97f9-4014-8af5-fac6dedd54e4" providerId="ADAL" clId="{F4C6D007-9443-4F2A-9F20-B5091911C260}" dt="2024-08-29T22:54:51.261" v="3342" actId="1076"/>
          <ac:picMkLst>
            <pc:docMk/>
            <pc:sldMk cId="1390103249" sldId="2147308386"/>
            <ac:picMk id="49" creationId="{72D7F8C3-4434-9522-6321-386FFC14BE1E}"/>
          </ac:picMkLst>
        </pc:picChg>
        <pc:picChg chg="add mod">
          <ac:chgData name="Stuermer, Stefan" userId="363bd4c4-97f9-4014-8af5-fac6dedd54e4" providerId="ADAL" clId="{F4C6D007-9443-4F2A-9F20-B5091911C260}" dt="2024-08-29T22:54:51.261" v="3342" actId="1076"/>
          <ac:picMkLst>
            <pc:docMk/>
            <pc:sldMk cId="1390103249" sldId="2147308386"/>
            <ac:picMk id="50" creationId="{DA4E457B-F6C4-657A-EFB7-E73D9A13BE73}"/>
          </ac:picMkLst>
        </pc:picChg>
      </pc:sldChg>
      <pc:sldChg chg="modSp new mod setBg">
        <pc:chgData name="Stuermer, Stefan" userId="363bd4c4-97f9-4014-8af5-fac6dedd54e4" providerId="ADAL" clId="{F4C6D007-9443-4F2A-9F20-B5091911C260}" dt="2024-08-29T22:03:35.114" v="2785"/>
        <pc:sldMkLst>
          <pc:docMk/>
          <pc:sldMk cId="4092415838" sldId="2147308387"/>
        </pc:sldMkLst>
        <pc:spChg chg="mod">
          <ac:chgData name="Stuermer, Stefan" userId="363bd4c4-97f9-4014-8af5-fac6dedd54e4" providerId="ADAL" clId="{F4C6D007-9443-4F2A-9F20-B5091911C260}" dt="2024-08-29T21:58:11.723" v="2783" actId="20577"/>
          <ac:spMkLst>
            <pc:docMk/>
            <pc:sldMk cId="4092415838" sldId="2147308387"/>
            <ac:spMk id="2" creationId="{D4D93D07-AA38-A89F-BCB8-6AB1C28256BE}"/>
          </ac:spMkLst>
        </pc:spChg>
        <pc:spChg chg="mod">
          <ac:chgData name="Stuermer, Stefan" userId="363bd4c4-97f9-4014-8af5-fac6dedd54e4" providerId="ADAL" clId="{F4C6D007-9443-4F2A-9F20-B5091911C260}" dt="2024-08-28T23:09:01.223" v="1379" actId="20577"/>
          <ac:spMkLst>
            <pc:docMk/>
            <pc:sldMk cId="4092415838" sldId="2147308387"/>
            <ac:spMk id="3" creationId="{0E2F8D4E-D36B-C931-80C1-9838BBB990C3}"/>
          </ac:spMkLst>
        </pc:spChg>
      </pc:sldChg>
      <pc:sldChg chg="addSp delSp modSp new mod">
        <pc:chgData name="Stuermer, Stefan" userId="363bd4c4-97f9-4014-8af5-fac6dedd54e4" providerId="ADAL" clId="{F4C6D007-9443-4F2A-9F20-B5091911C260}" dt="2024-08-29T22:03:50.121" v="2802" actId="20577"/>
        <pc:sldMkLst>
          <pc:docMk/>
          <pc:sldMk cId="2212616262" sldId="2147308388"/>
        </pc:sldMkLst>
        <pc:spChg chg="mod">
          <ac:chgData name="Stuermer, Stefan" userId="363bd4c4-97f9-4014-8af5-fac6dedd54e4" providerId="ADAL" clId="{F4C6D007-9443-4F2A-9F20-B5091911C260}" dt="2024-08-29T22:03:50.121" v="2802" actId="20577"/>
          <ac:spMkLst>
            <pc:docMk/>
            <pc:sldMk cId="2212616262" sldId="2147308388"/>
            <ac:spMk id="2" creationId="{859B92D4-213C-7CF2-8E1B-B4839B94AAAB}"/>
          </ac:spMkLst>
        </pc:spChg>
        <pc:spChg chg="add mod">
          <ac:chgData name="Stuermer, Stefan" userId="363bd4c4-97f9-4014-8af5-fac6dedd54e4" providerId="ADAL" clId="{F4C6D007-9443-4F2A-9F20-B5091911C260}" dt="2024-08-29T05:57:58.848" v="1854" actId="207"/>
          <ac:spMkLst>
            <pc:docMk/>
            <pc:sldMk cId="2212616262" sldId="2147308388"/>
            <ac:spMk id="5" creationId="{CC912B01-6AD0-2941-CC60-39E3604A452A}"/>
          </ac:spMkLst>
        </pc:spChg>
        <pc:spChg chg="add mod">
          <ac:chgData name="Stuermer, Stefan" userId="363bd4c4-97f9-4014-8af5-fac6dedd54e4" providerId="ADAL" clId="{F4C6D007-9443-4F2A-9F20-B5091911C260}" dt="2024-08-29T10:12:28.206" v="1881" actId="1076"/>
          <ac:spMkLst>
            <pc:docMk/>
            <pc:sldMk cId="2212616262" sldId="2147308388"/>
            <ac:spMk id="6" creationId="{CA30E5C1-AECC-D480-8AF3-6820D866D572}"/>
          </ac:spMkLst>
        </pc:spChg>
        <pc:spChg chg="add mod">
          <ac:chgData name="Stuermer, Stefan" userId="363bd4c4-97f9-4014-8af5-fac6dedd54e4" providerId="ADAL" clId="{F4C6D007-9443-4F2A-9F20-B5091911C260}" dt="2024-08-29T10:13:16.201" v="1884" actId="1076"/>
          <ac:spMkLst>
            <pc:docMk/>
            <pc:sldMk cId="2212616262" sldId="2147308388"/>
            <ac:spMk id="7" creationId="{B1A8EE5E-0F9D-3C0B-3BDD-B69EDFF46C8E}"/>
          </ac:spMkLst>
        </pc:spChg>
        <pc:spChg chg="add mod">
          <ac:chgData name="Stuermer, Stefan" userId="363bd4c4-97f9-4014-8af5-fac6dedd54e4" providerId="ADAL" clId="{F4C6D007-9443-4F2A-9F20-B5091911C260}" dt="2024-08-29T10:14:56.787" v="1893" actId="20577"/>
          <ac:spMkLst>
            <pc:docMk/>
            <pc:sldMk cId="2212616262" sldId="2147308388"/>
            <ac:spMk id="8" creationId="{E4106932-6F08-BE14-AA89-21BD584ACAAE}"/>
          </ac:spMkLst>
        </pc:spChg>
        <pc:spChg chg="add mod">
          <ac:chgData name="Stuermer, Stefan" userId="363bd4c4-97f9-4014-8af5-fac6dedd54e4" providerId="ADAL" clId="{F4C6D007-9443-4F2A-9F20-B5091911C260}" dt="2024-08-29T10:14:49.131" v="1889" actId="1076"/>
          <ac:spMkLst>
            <pc:docMk/>
            <pc:sldMk cId="2212616262" sldId="2147308388"/>
            <ac:spMk id="9" creationId="{4AAC4D35-D1EA-6A92-6DEC-7C2715E57C3B}"/>
          </ac:spMkLst>
        </pc:spChg>
        <pc:spChg chg="mod">
          <ac:chgData name="Stuermer, Stefan" userId="363bd4c4-97f9-4014-8af5-fac6dedd54e4" providerId="ADAL" clId="{F4C6D007-9443-4F2A-9F20-B5091911C260}" dt="2024-08-29T10:29:06.725" v="1965" actId="1076"/>
          <ac:spMkLst>
            <pc:docMk/>
            <pc:sldMk cId="2212616262" sldId="2147308388"/>
            <ac:spMk id="10" creationId="{CCA63DCA-7338-C1DA-9DAD-E10C5EF1653E}"/>
          </ac:spMkLst>
        </pc:spChg>
        <pc:spChg chg="add mod">
          <ac:chgData name="Stuermer, Stefan" userId="363bd4c4-97f9-4014-8af5-fac6dedd54e4" providerId="ADAL" clId="{F4C6D007-9443-4F2A-9F20-B5091911C260}" dt="2024-08-29T05:57:58.848" v="1854" actId="207"/>
          <ac:spMkLst>
            <pc:docMk/>
            <pc:sldMk cId="2212616262" sldId="2147308388"/>
            <ac:spMk id="11" creationId="{29060E9D-4BC3-331D-802C-9E4C7871C843}"/>
          </ac:spMkLst>
        </pc:spChg>
        <pc:spChg chg="add mod">
          <ac:chgData name="Stuermer, Stefan" userId="363bd4c4-97f9-4014-8af5-fac6dedd54e4" providerId="ADAL" clId="{F4C6D007-9443-4F2A-9F20-B5091911C260}" dt="2024-08-29T05:57:58.848" v="1854" actId="207"/>
          <ac:spMkLst>
            <pc:docMk/>
            <pc:sldMk cId="2212616262" sldId="2147308388"/>
            <ac:spMk id="12" creationId="{4629EE56-AB25-3F3C-2C6B-C6A63BCC605F}"/>
          </ac:spMkLst>
        </pc:spChg>
        <pc:spChg chg="add mod">
          <ac:chgData name="Stuermer, Stefan" userId="363bd4c4-97f9-4014-8af5-fac6dedd54e4" providerId="ADAL" clId="{F4C6D007-9443-4F2A-9F20-B5091911C260}" dt="2024-08-29T05:57:58.848" v="1854" actId="207"/>
          <ac:spMkLst>
            <pc:docMk/>
            <pc:sldMk cId="2212616262" sldId="2147308388"/>
            <ac:spMk id="13" creationId="{91B5043E-2FF6-4F1E-04F6-30F6EF2A33BA}"/>
          </ac:spMkLst>
        </pc:spChg>
        <pc:spChg chg="add mod">
          <ac:chgData name="Stuermer, Stefan" userId="363bd4c4-97f9-4014-8af5-fac6dedd54e4" providerId="ADAL" clId="{F4C6D007-9443-4F2A-9F20-B5091911C260}" dt="2024-08-29T05:57:58.848" v="1854" actId="207"/>
          <ac:spMkLst>
            <pc:docMk/>
            <pc:sldMk cId="2212616262" sldId="2147308388"/>
            <ac:spMk id="14" creationId="{07A1B00A-796C-5191-3AEB-C428F0AE4163}"/>
          </ac:spMkLst>
        </pc:spChg>
        <pc:spChg chg="add mod">
          <ac:chgData name="Stuermer, Stefan" userId="363bd4c4-97f9-4014-8af5-fac6dedd54e4" providerId="ADAL" clId="{F4C6D007-9443-4F2A-9F20-B5091911C260}" dt="2024-08-29T05:57:58.848" v="1854" actId="207"/>
          <ac:spMkLst>
            <pc:docMk/>
            <pc:sldMk cId="2212616262" sldId="2147308388"/>
            <ac:spMk id="15" creationId="{83CE737E-3F76-826B-EA1B-0C882BF00690}"/>
          </ac:spMkLst>
        </pc:spChg>
        <pc:spChg chg="add mod">
          <ac:chgData name="Stuermer, Stefan" userId="363bd4c4-97f9-4014-8af5-fac6dedd54e4" providerId="ADAL" clId="{F4C6D007-9443-4F2A-9F20-B5091911C260}" dt="2024-08-29T05:57:58.848" v="1854" actId="207"/>
          <ac:spMkLst>
            <pc:docMk/>
            <pc:sldMk cId="2212616262" sldId="2147308388"/>
            <ac:spMk id="16" creationId="{0DF07721-8598-848B-7119-80F82E27ACEF}"/>
          </ac:spMkLst>
        </pc:spChg>
        <pc:spChg chg="add mod">
          <ac:chgData name="Stuermer, Stefan" userId="363bd4c4-97f9-4014-8af5-fac6dedd54e4" providerId="ADAL" clId="{F4C6D007-9443-4F2A-9F20-B5091911C260}" dt="2024-08-29T05:57:58.848" v="1854" actId="207"/>
          <ac:spMkLst>
            <pc:docMk/>
            <pc:sldMk cId="2212616262" sldId="2147308388"/>
            <ac:spMk id="17" creationId="{513EDB61-EE81-D388-50A2-C5C73019C0F0}"/>
          </ac:spMkLst>
        </pc:spChg>
        <pc:spChg chg="add mod">
          <ac:chgData name="Stuermer, Stefan" userId="363bd4c4-97f9-4014-8af5-fac6dedd54e4" providerId="ADAL" clId="{F4C6D007-9443-4F2A-9F20-B5091911C260}" dt="2024-08-29T05:57:58.848" v="1854" actId="207"/>
          <ac:spMkLst>
            <pc:docMk/>
            <pc:sldMk cId="2212616262" sldId="2147308388"/>
            <ac:spMk id="18" creationId="{676E9133-1067-0F42-D574-DDFA95FC89AD}"/>
          </ac:spMkLst>
        </pc:spChg>
        <pc:spChg chg="add mod">
          <ac:chgData name="Stuermer, Stefan" userId="363bd4c4-97f9-4014-8af5-fac6dedd54e4" providerId="ADAL" clId="{F4C6D007-9443-4F2A-9F20-B5091911C260}" dt="2024-08-29T05:57:58.848" v="1854" actId="207"/>
          <ac:spMkLst>
            <pc:docMk/>
            <pc:sldMk cId="2212616262" sldId="2147308388"/>
            <ac:spMk id="19" creationId="{E6DB5CF1-3C47-14A5-AD07-E5855611835F}"/>
          </ac:spMkLst>
        </pc:spChg>
        <pc:spChg chg="add mod">
          <ac:chgData name="Stuermer, Stefan" userId="363bd4c4-97f9-4014-8af5-fac6dedd54e4" providerId="ADAL" clId="{F4C6D007-9443-4F2A-9F20-B5091911C260}" dt="2024-08-29T05:57:58.848" v="1854" actId="207"/>
          <ac:spMkLst>
            <pc:docMk/>
            <pc:sldMk cId="2212616262" sldId="2147308388"/>
            <ac:spMk id="20" creationId="{7F70F10A-0909-EC25-E784-2E749A801EDA}"/>
          </ac:spMkLst>
        </pc:spChg>
        <pc:spChg chg="add mod">
          <ac:chgData name="Stuermer, Stefan" userId="363bd4c4-97f9-4014-8af5-fac6dedd54e4" providerId="ADAL" clId="{F4C6D007-9443-4F2A-9F20-B5091911C260}" dt="2024-08-29T05:57:58.848" v="1854" actId="207"/>
          <ac:spMkLst>
            <pc:docMk/>
            <pc:sldMk cId="2212616262" sldId="2147308388"/>
            <ac:spMk id="21" creationId="{B8B2EECC-6C04-E862-D280-2BBF350AAADB}"/>
          </ac:spMkLst>
        </pc:spChg>
        <pc:spChg chg="add mod">
          <ac:chgData name="Stuermer, Stefan" userId="363bd4c4-97f9-4014-8af5-fac6dedd54e4" providerId="ADAL" clId="{F4C6D007-9443-4F2A-9F20-B5091911C260}" dt="2024-08-29T05:57:58.848" v="1854" actId="207"/>
          <ac:spMkLst>
            <pc:docMk/>
            <pc:sldMk cId="2212616262" sldId="2147308388"/>
            <ac:spMk id="22" creationId="{F8BCDBFB-EBF9-F119-7A16-155725E23174}"/>
          </ac:spMkLst>
        </pc:spChg>
        <pc:spChg chg="add del mod">
          <ac:chgData name="Stuermer, Stefan" userId="363bd4c4-97f9-4014-8af5-fac6dedd54e4" providerId="ADAL" clId="{F4C6D007-9443-4F2A-9F20-B5091911C260}" dt="2024-08-28T23:16:46.552" v="1591" actId="478"/>
          <ac:spMkLst>
            <pc:docMk/>
            <pc:sldMk cId="2212616262" sldId="2147308388"/>
            <ac:spMk id="23" creationId="{93515562-B9FC-48CC-E61A-582298B9D6D5}"/>
          </ac:spMkLst>
        </pc:spChg>
        <pc:spChg chg="add del mod">
          <ac:chgData name="Stuermer, Stefan" userId="363bd4c4-97f9-4014-8af5-fac6dedd54e4" providerId="ADAL" clId="{F4C6D007-9443-4F2A-9F20-B5091911C260}" dt="2024-08-28T23:17:14.553" v="1598" actId="478"/>
          <ac:spMkLst>
            <pc:docMk/>
            <pc:sldMk cId="2212616262" sldId="2147308388"/>
            <ac:spMk id="24" creationId="{0CE00B84-0D6C-75EA-08B7-8B5CFC29214C}"/>
          </ac:spMkLst>
        </pc:spChg>
        <pc:spChg chg="add mod">
          <ac:chgData name="Stuermer, Stefan" userId="363bd4c4-97f9-4014-8af5-fac6dedd54e4" providerId="ADAL" clId="{F4C6D007-9443-4F2A-9F20-B5091911C260}" dt="2024-08-29T05:57:58.848" v="1854" actId="207"/>
          <ac:spMkLst>
            <pc:docMk/>
            <pc:sldMk cId="2212616262" sldId="2147308388"/>
            <ac:spMk id="25" creationId="{83533FED-EBAD-0208-09DD-16E2BE5EBD77}"/>
          </ac:spMkLst>
        </pc:spChg>
        <pc:spChg chg="add mod">
          <ac:chgData name="Stuermer, Stefan" userId="363bd4c4-97f9-4014-8af5-fac6dedd54e4" providerId="ADAL" clId="{F4C6D007-9443-4F2A-9F20-B5091911C260}" dt="2024-08-29T05:57:58.848" v="1854" actId="207"/>
          <ac:spMkLst>
            <pc:docMk/>
            <pc:sldMk cId="2212616262" sldId="2147308388"/>
            <ac:spMk id="26" creationId="{77A63F08-42BB-E8F6-735C-5C9190D5DB2A}"/>
          </ac:spMkLst>
        </pc:spChg>
        <pc:spChg chg="add mod">
          <ac:chgData name="Stuermer, Stefan" userId="363bd4c4-97f9-4014-8af5-fac6dedd54e4" providerId="ADAL" clId="{F4C6D007-9443-4F2A-9F20-B5091911C260}" dt="2024-08-29T10:12:51.851" v="1883" actId="1076"/>
          <ac:spMkLst>
            <pc:docMk/>
            <pc:sldMk cId="2212616262" sldId="2147308388"/>
            <ac:spMk id="27" creationId="{4C00D4EE-ACF2-6651-C62E-A22092CD1302}"/>
          </ac:spMkLst>
        </pc:spChg>
        <pc:spChg chg="add mod">
          <ac:chgData name="Stuermer, Stefan" userId="363bd4c4-97f9-4014-8af5-fac6dedd54e4" providerId="ADAL" clId="{F4C6D007-9443-4F2A-9F20-B5091911C260}" dt="2024-08-29T10:12:51.851" v="1883" actId="1076"/>
          <ac:spMkLst>
            <pc:docMk/>
            <pc:sldMk cId="2212616262" sldId="2147308388"/>
            <ac:spMk id="28" creationId="{BEC1D6DF-C2CB-4879-C6AC-36B0ED65444B}"/>
          </ac:spMkLst>
        </pc:spChg>
        <pc:spChg chg="add mod">
          <ac:chgData name="Stuermer, Stefan" userId="363bd4c4-97f9-4014-8af5-fac6dedd54e4" providerId="ADAL" clId="{F4C6D007-9443-4F2A-9F20-B5091911C260}" dt="2024-08-29T10:12:51.851" v="1883" actId="1076"/>
          <ac:spMkLst>
            <pc:docMk/>
            <pc:sldMk cId="2212616262" sldId="2147308388"/>
            <ac:spMk id="29" creationId="{8B28F65A-0DB3-D91C-FEF3-A7DAD4E29ED0}"/>
          </ac:spMkLst>
        </pc:spChg>
        <pc:spChg chg="add mod">
          <ac:chgData name="Stuermer, Stefan" userId="363bd4c4-97f9-4014-8af5-fac6dedd54e4" providerId="ADAL" clId="{F4C6D007-9443-4F2A-9F20-B5091911C260}" dt="2024-08-29T10:12:51.851" v="1883" actId="1076"/>
          <ac:spMkLst>
            <pc:docMk/>
            <pc:sldMk cId="2212616262" sldId="2147308388"/>
            <ac:spMk id="30" creationId="{C95AE3C8-B78A-7354-12E7-6622BBEAAA82}"/>
          </ac:spMkLst>
        </pc:spChg>
        <pc:spChg chg="add del mod">
          <ac:chgData name="Stuermer, Stefan" userId="363bd4c4-97f9-4014-8af5-fac6dedd54e4" providerId="ADAL" clId="{F4C6D007-9443-4F2A-9F20-B5091911C260}" dt="2024-08-28T23:18:49.792" v="1659" actId="478"/>
          <ac:spMkLst>
            <pc:docMk/>
            <pc:sldMk cId="2212616262" sldId="2147308388"/>
            <ac:spMk id="31" creationId="{8754A9D8-4E70-8B60-E76E-88BD1138D67F}"/>
          </ac:spMkLst>
        </pc:spChg>
        <pc:spChg chg="add mod">
          <ac:chgData name="Stuermer, Stefan" userId="363bd4c4-97f9-4014-8af5-fac6dedd54e4" providerId="ADAL" clId="{F4C6D007-9443-4F2A-9F20-B5091911C260}" dt="2024-08-29T10:12:51.851" v="1883" actId="1076"/>
          <ac:spMkLst>
            <pc:docMk/>
            <pc:sldMk cId="2212616262" sldId="2147308388"/>
            <ac:spMk id="32" creationId="{32089045-B493-A81A-A9B8-7BB6F642D21A}"/>
          </ac:spMkLst>
        </pc:spChg>
        <pc:spChg chg="add mod">
          <ac:chgData name="Stuermer, Stefan" userId="363bd4c4-97f9-4014-8af5-fac6dedd54e4" providerId="ADAL" clId="{F4C6D007-9443-4F2A-9F20-B5091911C260}" dt="2024-08-29T10:13:16.201" v="1884" actId="1076"/>
          <ac:spMkLst>
            <pc:docMk/>
            <pc:sldMk cId="2212616262" sldId="2147308388"/>
            <ac:spMk id="33" creationId="{3FC99877-0170-3361-4B7C-89C41232424D}"/>
          </ac:spMkLst>
        </pc:spChg>
        <pc:spChg chg="add mod">
          <ac:chgData name="Stuermer, Stefan" userId="363bd4c4-97f9-4014-8af5-fac6dedd54e4" providerId="ADAL" clId="{F4C6D007-9443-4F2A-9F20-B5091911C260}" dt="2024-08-29T10:13:16.201" v="1884" actId="1076"/>
          <ac:spMkLst>
            <pc:docMk/>
            <pc:sldMk cId="2212616262" sldId="2147308388"/>
            <ac:spMk id="34" creationId="{14A055EF-1DFF-49D5-77CB-44CDF713A976}"/>
          </ac:spMkLst>
        </pc:spChg>
        <pc:spChg chg="add del mod">
          <ac:chgData name="Stuermer, Stefan" userId="363bd4c4-97f9-4014-8af5-fac6dedd54e4" providerId="ADAL" clId="{F4C6D007-9443-4F2A-9F20-B5091911C260}" dt="2024-08-29T10:16:51.139" v="1895" actId="478"/>
          <ac:spMkLst>
            <pc:docMk/>
            <pc:sldMk cId="2212616262" sldId="2147308388"/>
            <ac:spMk id="35" creationId="{B64BDD45-B6BC-AA53-ACB8-87D0D1B16268}"/>
          </ac:spMkLst>
        </pc:spChg>
        <pc:spChg chg="add del mod">
          <ac:chgData name="Stuermer, Stefan" userId="363bd4c4-97f9-4014-8af5-fac6dedd54e4" providerId="ADAL" clId="{F4C6D007-9443-4F2A-9F20-B5091911C260}" dt="2024-08-29T10:28:59.650" v="1934" actId="478"/>
          <ac:spMkLst>
            <pc:docMk/>
            <pc:sldMk cId="2212616262" sldId="2147308388"/>
            <ac:spMk id="36" creationId="{268E0863-2434-B197-45EF-82F9DC53D8A3}"/>
          </ac:spMkLst>
        </pc:spChg>
        <pc:spChg chg="add del mod">
          <ac:chgData name="Stuermer, Stefan" userId="363bd4c4-97f9-4014-8af5-fac6dedd54e4" providerId="ADAL" clId="{F4C6D007-9443-4F2A-9F20-B5091911C260}" dt="2024-08-29T10:28:59.650" v="1934" actId="478"/>
          <ac:spMkLst>
            <pc:docMk/>
            <pc:sldMk cId="2212616262" sldId="2147308388"/>
            <ac:spMk id="37" creationId="{C6AD0BA9-46BF-AE46-ECDA-E55749AC2D7D}"/>
          </ac:spMkLst>
        </pc:spChg>
        <pc:spChg chg="add mod">
          <ac:chgData name="Stuermer, Stefan" userId="363bd4c4-97f9-4014-8af5-fac6dedd54e4" providerId="ADAL" clId="{F4C6D007-9443-4F2A-9F20-B5091911C260}" dt="2024-08-29T10:29:06.725" v="1965" actId="1076"/>
          <ac:spMkLst>
            <pc:docMk/>
            <pc:sldMk cId="2212616262" sldId="2147308388"/>
            <ac:spMk id="38" creationId="{C597F4FB-E227-CA53-4A14-31A91F48D3D2}"/>
          </ac:spMkLst>
        </pc:spChg>
        <pc:spChg chg="add mod">
          <ac:chgData name="Stuermer, Stefan" userId="363bd4c4-97f9-4014-8af5-fac6dedd54e4" providerId="ADAL" clId="{F4C6D007-9443-4F2A-9F20-B5091911C260}" dt="2024-08-29T10:29:06.725" v="1965" actId="1076"/>
          <ac:spMkLst>
            <pc:docMk/>
            <pc:sldMk cId="2212616262" sldId="2147308388"/>
            <ac:spMk id="39" creationId="{A9BB6F79-0532-9981-4C3E-5BD17D0F2D80}"/>
          </ac:spMkLst>
        </pc:spChg>
        <pc:spChg chg="add mod">
          <ac:chgData name="Stuermer, Stefan" userId="363bd4c4-97f9-4014-8af5-fac6dedd54e4" providerId="ADAL" clId="{F4C6D007-9443-4F2A-9F20-B5091911C260}" dt="2024-08-29T10:29:06.725" v="1965" actId="1076"/>
          <ac:spMkLst>
            <pc:docMk/>
            <pc:sldMk cId="2212616262" sldId="2147308388"/>
            <ac:spMk id="40" creationId="{7664F8E6-A161-7923-FE1D-B9CBD71E4848}"/>
          </ac:spMkLst>
        </pc:spChg>
        <pc:spChg chg="add mod">
          <ac:chgData name="Stuermer, Stefan" userId="363bd4c4-97f9-4014-8af5-fac6dedd54e4" providerId="ADAL" clId="{F4C6D007-9443-4F2A-9F20-B5091911C260}" dt="2024-08-29T10:29:06.725" v="1965" actId="1076"/>
          <ac:spMkLst>
            <pc:docMk/>
            <pc:sldMk cId="2212616262" sldId="2147308388"/>
            <ac:spMk id="41" creationId="{601D354A-2FE5-FD24-D06B-2D66EBD5CEA8}"/>
          </ac:spMkLst>
        </pc:spChg>
        <pc:spChg chg="add mod">
          <ac:chgData name="Stuermer, Stefan" userId="363bd4c4-97f9-4014-8af5-fac6dedd54e4" providerId="ADAL" clId="{F4C6D007-9443-4F2A-9F20-B5091911C260}" dt="2024-08-29T10:15:17.004" v="1894" actId="207"/>
          <ac:spMkLst>
            <pc:docMk/>
            <pc:sldMk cId="2212616262" sldId="2147308388"/>
            <ac:spMk id="57" creationId="{CB97DE3D-D5CC-A0EA-E5C5-AB2A37A56D07}"/>
          </ac:spMkLst>
        </pc:spChg>
        <pc:spChg chg="add mod">
          <ac:chgData name="Stuermer, Stefan" userId="363bd4c4-97f9-4014-8af5-fac6dedd54e4" providerId="ADAL" clId="{F4C6D007-9443-4F2A-9F20-B5091911C260}" dt="2024-08-29T10:20:50.820" v="1924" actId="14100"/>
          <ac:spMkLst>
            <pc:docMk/>
            <pc:sldMk cId="2212616262" sldId="2147308388"/>
            <ac:spMk id="58" creationId="{EA182AD4-1EA6-A87F-92F8-B2CA844392C8}"/>
          </ac:spMkLst>
        </pc:spChg>
        <pc:spChg chg="add mod">
          <ac:chgData name="Stuermer, Stefan" userId="363bd4c4-97f9-4014-8af5-fac6dedd54e4" providerId="ADAL" clId="{F4C6D007-9443-4F2A-9F20-B5091911C260}" dt="2024-08-29T10:21:12.796" v="1928" actId="1076"/>
          <ac:spMkLst>
            <pc:docMk/>
            <pc:sldMk cId="2212616262" sldId="2147308388"/>
            <ac:spMk id="59" creationId="{5D805B11-12EF-9599-6DE6-659CECB4FB3B}"/>
          </ac:spMkLst>
        </pc:spChg>
        <pc:spChg chg="add mod">
          <ac:chgData name="Stuermer, Stefan" userId="363bd4c4-97f9-4014-8af5-fac6dedd54e4" providerId="ADAL" clId="{F4C6D007-9443-4F2A-9F20-B5091911C260}" dt="2024-08-29T10:21:17.881" v="1929" actId="1076"/>
          <ac:spMkLst>
            <pc:docMk/>
            <pc:sldMk cId="2212616262" sldId="2147308388"/>
            <ac:spMk id="60" creationId="{C6FFA59C-FD61-5B61-CAA7-7B614308E36A}"/>
          </ac:spMkLst>
        </pc:spChg>
        <pc:spChg chg="add mod">
          <ac:chgData name="Stuermer, Stefan" userId="363bd4c4-97f9-4014-8af5-fac6dedd54e4" providerId="ADAL" clId="{F4C6D007-9443-4F2A-9F20-B5091911C260}" dt="2024-08-29T10:29:30.786" v="1982" actId="20577"/>
          <ac:spMkLst>
            <pc:docMk/>
            <pc:sldMk cId="2212616262" sldId="2147308388"/>
            <ac:spMk id="63" creationId="{B6B1C807-E390-C953-DA5D-E58D9827F8D8}"/>
          </ac:spMkLst>
        </pc:spChg>
        <pc:graphicFrameChg chg="add mod">
          <ac:chgData name="Stuermer, Stefan" userId="363bd4c4-97f9-4014-8af5-fac6dedd54e4" providerId="ADAL" clId="{F4C6D007-9443-4F2A-9F20-B5091911C260}" dt="2024-08-28T23:12:04.675" v="1515"/>
          <ac:graphicFrameMkLst>
            <pc:docMk/>
            <pc:sldMk cId="2212616262" sldId="2147308388"/>
            <ac:graphicFrameMk id="10" creationId="{748A7B95-E807-4169-E84A-5BA5E6CED451}"/>
          </ac:graphicFrameMkLst>
        </pc:graphicFrameChg>
        <pc:cxnChg chg="add mod ord">
          <ac:chgData name="Stuermer, Stefan" userId="363bd4c4-97f9-4014-8af5-fac6dedd54e4" providerId="ADAL" clId="{F4C6D007-9443-4F2A-9F20-B5091911C260}" dt="2024-08-29T05:59:59.633" v="1860" actId="13822"/>
          <ac:cxnSpMkLst>
            <pc:docMk/>
            <pc:sldMk cId="2212616262" sldId="2147308388"/>
            <ac:cxnSpMk id="43" creationId="{A7C08855-D35B-2CB2-8D93-65AEEF6BBA1F}"/>
          </ac:cxnSpMkLst>
        </pc:cxnChg>
        <pc:cxnChg chg="add mod ord">
          <ac:chgData name="Stuermer, Stefan" userId="363bd4c4-97f9-4014-8af5-fac6dedd54e4" providerId="ADAL" clId="{F4C6D007-9443-4F2A-9F20-B5091911C260}" dt="2024-08-29T10:28:46.097" v="1933" actId="14100"/>
          <ac:cxnSpMkLst>
            <pc:docMk/>
            <pc:sldMk cId="2212616262" sldId="2147308388"/>
            <ac:cxnSpMk id="44" creationId="{184C81E3-B548-339B-24B4-50D0E4C803E8}"/>
          </ac:cxnSpMkLst>
        </pc:cxnChg>
        <pc:cxnChg chg="add mod ord">
          <ac:chgData name="Stuermer, Stefan" userId="363bd4c4-97f9-4014-8af5-fac6dedd54e4" providerId="ADAL" clId="{F4C6D007-9443-4F2A-9F20-B5091911C260}" dt="2024-08-29T10:13:16.201" v="1884" actId="1076"/>
          <ac:cxnSpMkLst>
            <pc:docMk/>
            <pc:sldMk cId="2212616262" sldId="2147308388"/>
            <ac:cxnSpMk id="47" creationId="{6C074262-7605-6C03-6489-EA24A84A212E}"/>
          </ac:cxnSpMkLst>
        </pc:cxnChg>
        <pc:cxnChg chg="add del mod ord">
          <ac:chgData name="Stuermer, Stefan" userId="363bd4c4-97f9-4014-8af5-fac6dedd54e4" providerId="ADAL" clId="{F4C6D007-9443-4F2A-9F20-B5091911C260}" dt="2024-08-29T10:16:53.514" v="1896" actId="478"/>
          <ac:cxnSpMkLst>
            <pc:docMk/>
            <pc:sldMk cId="2212616262" sldId="2147308388"/>
            <ac:cxnSpMk id="50" creationId="{96DA4310-DE08-4C62-56CE-1FA3F9C6FE22}"/>
          </ac:cxnSpMkLst>
        </pc:cxnChg>
        <pc:cxnChg chg="add mod ord">
          <ac:chgData name="Stuermer, Stefan" userId="363bd4c4-97f9-4014-8af5-fac6dedd54e4" providerId="ADAL" clId="{F4C6D007-9443-4F2A-9F20-B5091911C260}" dt="2024-08-29T10:29:09.997" v="1966" actId="14100"/>
          <ac:cxnSpMkLst>
            <pc:docMk/>
            <pc:sldMk cId="2212616262" sldId="2147308388"/>
            <ac:cxnSpMk id="53" creationId="{B02B7C73-6AB9-0E3E-6620-2849C11D991B}"/>
          </ac:cxnSpMkLst>
        </pc:cxnChg>
        <pc:cxnChg chg="add mod">
          <ac:chgData name="Stuermer, Stefan" userId="363bd4c4-97f9-4014-8af5-fac6dedd54e4" providerId="ADAL" clId="{F4C6D007-9443-4F2A-9F20-B5091911C260}" dt="2024-08-29T10:21:21.750" v="1930" actId="14100"/>
          <ac:cxnSpMkLst>
            <pc:docMk/>
            <pc:sldMk cId="2212616262" sldId="2147308388"/>
            <ac:cxnSpMk id="56" creationId="{D9D83AF9-B271-61F4-D075-A0707D0171A4}"/>
          </ac:cxnSpMkLst>
        </pc:cxnChg>
      </pc:sldChg>
      <pc:sldChg chg="addSp delSp modSp new del mod delAnim modAnim">
        <pc:chgData name="Stuermer, Stefan" userId="363bd4c4-97f9-4014-8af5-fac6dedd54e4" providerId="ADAL" clId="{F4C6D007-9443-4F2A-9F20-B5091911C260}" dt="2024-08-29T13:48:17.548" v="2077" actId="47"/>
        <pc:sldMkLst>
          <pc:docMk/>
          <pc:sldMk cId="2457889887" sldId="2147308389"/>
        </pc:sldMkLst>
        <pc:spChg chg="add mod">
          <ac:chgData name="Stuermer, Stefan" userId="363bd4c4-97f9-4014-8af5-fac6dedd54e4" providerId="ADAL" clId="{F4C6D007-9443-4F2A-9F20-B5091911C260}" dt="2024-08-29T13:32:05.666" v="1987" actId="1076"/>
          <ac:spMkLst>
            <pc:docMk/>
            <pc:sldMk cId="2457889887" sldId="2147308389"/>
            <ac:spMk id="6" creationId="{D1A8A93C-AAAA-C56F-C21D-F09E33FB9BEB}"/>
          </ac:spMkLst>
        </pc:spChg>
        <pc:spChg chg="add mod">
          <ac:chgData name="Stuermer, Stefan" userId="363bd4c4-97f9-4014-8af5-fac6dedd54e4" providerId="ADAL" clId="{F4C6D007-9443-4F2A-9F20-B5091911C260}" dt="2024-08-29T13:32:28.819" v="1995" actId="1076"/>
          <ac:spMkLst>
            <pc:docMk/>
            <pc:sldMk cId="2457889887" sldId="2147308389"/>
            <ac:spMk id="7" creationId="{901DCDBA-6B35-F354-0451-09A087C415B9}"/>
          </ac:spMkLst>
        </pc:spChg>
        <pc:spChg chg="add mod">
          <ac:chgData name="Stuermer, Stefan" userId="363bd4c4-97f9-4014-8af5-fac6dedd54e4" providerId="ADAL" clId="{F4C6D007-9443-4F2A-9F20-B5091911C260}" dt="2024-08-29T13:32:22.954" v="1993" actId="1076"/>
          <ac:spMkLst>
            <pc:docMk/>
            <pc:sldMk cId="2457889887" sldId="2147308389"/>
            <ac:spMk id="8" creationId="{18AA3B1B-3326-465B-A023-4AB4D2834987}"/>
          </ac:spMkLst>
        </pc:spChg>
        <pc:spChg chg="add mod">
          <ac:chgData name="Stuermer, Stefan" userId="363bd4c4-97f9-4014-8af5-fac6dedd54e4" providerId="ADAL" clId="{F4C6D007-9443-4F2A-9F20-B5091911C260}" dt="2024-08-29T13:32:26.118" v="1994" actId="1076"/>
          <ac:spMkLst>
            <pc:docMk/>
            <pc:sldMk cId="2457889887" sldId="2147308389"/>
            <ac:spMk id="9" creationId="{CB908D27-1B19-CB10-1B9D-8F7E1D8B572B}"/>
          </ac:spMkLst>
        </pc:spChg>
        <pc:spChg chg="add mod">
          <ac:chgData name="Stuermer, Stefan" userId="363bd4c4-97f9-4014-8af5-fac6dedd54e4" providerId="ADAL" clId="{F4C6D007-9443-4F2A-9F20-B5091911C260}" dt="2024-08-29T13:34:26.964" v="2001" actId="1076"/>
          <ac:spMkLst>
            <pc:docMk/>
            <pc:sldMk cId="2457889887" sldId="2147308389"/>
            <ac:spMk id="11" creationId="{16E9A05A-9306-22F5-35AB-2D4CF23C7867}"/>
          </ac:spMkLst>
        </pc:spChg>
        <pc:spChg chg="add mod">
          <ac:chgData name="Stuermer, Stefan" userId="363bd4c4-97f9-4014-8af5-fac6dedd54e4" providerId="ADAL" clId="{F4C6D007-9443-4F2A-9F20-B5091911C260}" dt="2024-08-29T13:34:31.642" v="2002" actId="1076"/>
          <ac:spMkLst>
            <pc:docMk/>
            <pc:sldMk cId="2457889887" sldId="2147308389"/>
            <ac:spMk id="12" creationId="{55EFF8CB-BB9A-C394-3B0F-1199BC5AD798}"/>
          </ac:spMkLst>
        </pc:spChg>
        <pc:spChg chg="add mod">
          <ac:chgData name="Stuermer, Stefan" userId="363bd4c4-97f9-4014-8af5-fac6dedd54e4" providerId="ADAL" clId="{F4C6D007-9443-4F2A-9F20-B5091911C260}" dt="2024-08-29T13:34:34.128" v="2003" actId="1076"/>
          <ac:spMkLst>
            <pc:docMk/>
            <pc:sldMk cId="2457889887" sldId="2147308389"/>
            <ac:spMk id="13" creationId="{73818582-EFF0-EFFB-6094-12BCF489DA10}"/>
          </ac:spMkLst>
        </pc:spChg>
        <pc:spChg chg="add mod">
          <ac:chgData name="Stuermer, Stefan" userId="363bd4c4-97f9-4014-8af5-fac6dedd54e4" providerId="ADAL" clId="{F4C6D007-9443-4F2A-9F20-B5091911C260}" dt="2024-08-29T13:34:36.904" v="2004" actId="1076"/>
          <ac:spMkLst>
            <pc:docMk/>
            <pc:sldMk cId="2457889887" sldId="2147308389"/>
            <ac:spMk id="14" creationId="{5003AC72-BC13-0768-3E29-3CE9FE156EF2}"/>
          </ac:spMkLst>
        </pc:spChg>
        <pc:spChg chg="add mod">
          <ac:chgData name="Stuermer, Stefan" userId="363bd4c4-97f9-4014-8af5-fac6dedd54e4" providerId="ADAL" clId="{F4C6D007-9443-4F2A-9F20-B5091911C260}" dt="2024-08-29T13:35:26.369" v="2008" actId="1076"/>
          <ac:spMkLst>
            <pc:docMk/>
            <pc:sldMk cId="2457889887" sldId="2147308389"/>
            <ac:spMk id="16" creationId="{8774EEBA-5C8F-D14E-3517-2DF264DDAB06}"/>
          </ac:spMkLst>
        </pc:spChg>
        <pc:spChg chg="add mod">
          <ac:chgData name="Stuermer, Stefan" userId="363bd4c4-97f9-4014-8af5-fac6dedd54e4" providerId="ADAL" clId="{F4C6D007-9443-4F2A-9F20-B5091911C260}" dt="2024-08-29T13:35:26.369" v="2008" actId="1076"/>
          <ac:spMkLst>
            <pc:docMk/>
            <pc:sldMk cId="2457889887" sldId="2147308389"/>
            <ac:spMk id="17" creationId="{A79B5673-FDED-0F9F-8EA5-319EB4CAADBD}"/>
          </ac:spMkLst>
        </pc:spChg>
        <pc:spChg chg="add mod">
          <ac:chgData name="Stuermer, Stefan" userId="363bd4c4-97f9-4014-8af5-fac6dedd54e4" providerId="ADAL" clId="{F4C6D007-9443-4F2A-9F20-B5091911C260}" dt="2024-08-29T13:35:29.708" v="2009" actId="1076"/>
          <ac:spMkLst>
            <pc:docMk/>
            <pc:sldMk cId="2457889887" sldId="2147308389"/>
            <ac:spMk id="18" creationId="{FF88DE83-A740-8506-8F5C-A9581BD0D3C1}"/>
          </ac:spMkLst>
        </pc:spChg>
        <pc:spChg chg="add mod">
          <ac:chgData name="Stuermer, Stefan" userId="363bd4c4-97f9-4014-8af5-fac6dedd54e4" providerId="ADAL" clId="{F4C6D007-9443-4F2A-9F20-B5091911C260}" dt="2024-08-29T13:35:58.734" v="2012" actId="1076"/>
          <ac:spMkLst>
            <pc:docMk/>
            <pc:sldMk cId="2457889887" sldId="2147308389"/>
            <ac:spMk id="19" creationId="{ABBEE819-E27D-7687-258A-E0F8F4CB076F}"/>
          </ac:spMkLst>
        </pc:spChg>
        <pc:spChg chg="add mod">
          <ac:chgData name="Stuermer, Stefan" userId="363bd4c4-97f9-4014-8af5-fac6dedd54e4" providerId="ADAL" clId="{F4C6D007-9443-4F2A-9F20-B5091911C260}" dt="2024-08-29T13:35:58.734" v="2012" actId="1076"/>
          <ac:spMkLst>
            <pc:docMk/>
            <pc:sldMk cId="2457889887" sldId="2147308389"/>
            <ac:spMk id="20" creationId="{CBCCACD1-F3BA-A49C-C469-A3E51261B708}"/>
          </ac:spMkLst>
        </pc:spChg>
        <pc:spChg chg="add mod">
          <ac:chgData name="Stuermer, Stefan" userId="363bd4c4-97f9-4014-8af5-fac6dedd54e4" providerId="ADAL" clId="{F4C6D007-9443-4F2A-9F20-B5091911C260}" dt="2024-08-29T13:36:01.287" v="2013" actId="1076"/>
          <ac:spMkLst>
            <pc:docMk/>
            <pc:sldMk cId="2457889887" sldId="2147308389"/>
            <ac:spMk id="21" creationId="{E0F5B4D1-7B21-BC8E-D192-34D454E616A0}"/>
          </ac:spMkLst>
        </pc:spChg>
        <pc:spChg chg="add mod">
          <ac:chgData name="Stuermer, Stefan" userId="363bd4c4-97f9-4014-8af5-fac6dedd54e4" providerId="ADAL" clId="{F4C6D007-9443-4F2A-9F20-B5091911C260}" dt="2024-08-29T13:36:13.732" v="2015" actId="1076"/>
          <ac:spMkLst>
            <pc:docMk/>
            <pc:sldMk cId="2457889887" sldId="2147308389"/>
            <ac:spMk id="22" creationId="{90D5F970-8550-3FDF-970C-D9CB526D3AF6}"/>
          </ac:spMkLst>
        </pc:spChg>
        <pc:spChg chg="mod">
          <ac:chgData name="Stuermer, Stefan" userId="363bd4c4-97f9-4014-8af5-fac6dedd54e4" providerId="ADAL" clId="{F4C6D007-9443-4F2A-9F20-B5091911C260}" dt="2024-08-29T13:37:50.926" v="2017" actId="27803"/>
          <ac:spMkLst>
            <pc:docMk/>
            <pc:sldMk cId="2457889887" sldId="2147308389"/>
            <ac:spMk id="26" creationId="{B36FC7E3-FDCA-1CA0-4D54-482CACFD4783}"/>
          </ac:spMkLst>
        </pc:spChg>
        <pc:spChg chg="mod">
          <ac:chgData name="Stuermer, Stefan" userId="363bd4c4-97f9-4014-8af5-fac6dedd54e4" providerId="ADAL" clId="{F4C6D007-9443-4F2A-9F20-B5091911C260}" dt="2024-08-29T13:37:50.926" v="2017" actId="27803"/>
          <ac:spMkLst>
            <pc:docMk/>
            <pc:sldMk cId="2457889887" sldId="2147308389"/>
            <ac:spMk id="27" creationId="{5AFF0043-6A44-6E1D-7101-0B2982084E3C}"/>
          </ac:spMkLst>
        </pc:spChg>
        <pc:spChg chg="mod">
          <ac:chgData name="Stuermer, Stefan" userId="363bd4c4-97f9-4014-8af5-fac6dedd54e4" providerId="ADAL" clId="{F4C6D007-9443-4F2A-9F20-B5091911C260}" dt="2024-08-29T13:37:50.926" v="2017" actId="27803"/>
          <ac:spMkLst>
            <pc:docMk/>
            <pc:sldMk cId="2457889887" sldId="2147308389"/>
            <ac:spMk id="28" creationId="{E36AE9A4-9180-3842-8DE8-F414E9B23086}"/>
          </ac:spMkLst>
        </pc:spChg>
        <pc:spChg chg="mod">
          <ac:chgData name="Stuermer, Stefan" userId="363bd4c4-97f9-4014-8af5-fac6dedd54e4" providerId="ADAL" clId="{F4C6D007-9443-4F2A-9F20-B5091911C260}" dt="2024-08-29T13:37:50.926" v="2017" actId="27803"/>
          <ac:spMkLst>
            <pc:docMk/>
            <pc:sldMk cId="2457889887" sldId="2147308389"/>
            <ac:spMk id="29" creationId="{F022D8D5-5BEC-9C97-B97E-3F7B2A2EC0F2}"/>
          </ac:spMkLst>
        </pc:spChg>
        <pc:spChg chg="mod">
          <ac:chgData name="Stuermer, Stefan" userId="363bd4c4-97f9-4014-8af5-fac6dedd54e4" providerId="ADAL" clId="{F4C6D007-9443-4F2A-9F20-B5091911C260}" dt="2024-08-29T13:37:50.926" v="2017" actId="27803"/>
          <ac:spMkLst>
            <pc:docMk/>
            <pc:sldMk cId="2457889887" sldId="2147308389"/>
            <ac:spMk id="30" creationId="{E7B0DFBB-60A7-FF1B-9FC1-714A25178F6E}"/>
          </ac:spMkLst>
        </pc:spChg>
        <pc:grpChg chg="mod">
          <ac:chgData name="Stuermer, Stefan" userId="363bd4c4-97f9-4014-8af5-fac6dedd54e4" providerId="ADAL" clId="{F4C6D007-9443-4F2A-9F20-B5091911C260}" dt="2024-08-29T13:37:50.926" v="2017" actId="27803"/>
          <ac:grpSpMkLst>
            <pc:docMk/>
            <pc:sldMk cId="2457889887" sldId="2147308389"/>
            <ac:grpSpMk id="25" creationId="{6BB36D93-5345-2F9F-8E41-97518A74D40D}"/>
          </ac:grpSpMkLst>
        </pc:grpChg>
        <pc:picChg chg="add mod">
          <ac:chgData name="Stuermer, Stefan" userId="363bd4c4-97f9-4014-8af5-fac6dedd54e4" providerId="ADAL" clId="{F4C6D007-9443-4F2A-9F20-B5091911C260}" dt="2024-08-29T13:32:20.921" v="1992" actId="1076"/>
          <ac:picMkLst>
            <pc:docMk/>
            <pc:sldMk cId="2457889887" sldId="2147308389"/>
            <ac:picMk id="5" creationId="{3C70F419-9C38-AB35-15FC-27CF9CF28E76}"/>
          </ac:picMkLst>
        </pc:picChg>
        <pc:picChg chg="add mod">
          <ac:chgData name="Stuermer, Stefan" userId="363bd4c4-97f9-4014-8af5-fac6dedd54e4" providerId="ADAL" clId="{F4C6D007-9443-4F2A-9F20-B5091911C260}" dt="2024-08-29T13:34:03.261" v="1997" actId="1076"/>
          <ac:picMkLst>
            <pc:docMk/>
            <pc:sldMk cId="2457889887" sldId="2147308389"/>
            <ac:picMk id="10" creationId="{5E3B5190-108C-C4F4-9214-804FD68D0F27}"/>
          </ac:picMkLst>
        </pc:picChg>
        <pc:picChg chg="add del mod">
          <ac:chgData name="Stuermer, Stefan" userId="363bd4c4-97f9-4014-8af5-fac6dedd54e4" providerId="ADAL" clId="{F4C6D007-9443-4F2A-9F20-B5091911C260}" dt="2024-08-29T13:38:05.632" v="2020" actId="478"/>
          <ac:picMkLst>
            <pc:docMk/>
            <pc:sldMk cId="2457889887" sldId="2147308389"/>
            <ac:picMk id="15" creationId="{22D6DD4D-4D37-941B-A910-1E393DEEA9C6}"/>
          </ac:picMkLst>
        </pc:picChg>
        <pc:picChg chg="add del mod">
          <ac:chgData name="Stuermer, Stefan" userId="363bd4c4-97f9-4014-8af5-fac6dedd54e4" providerId="ADAL" clId="{F4C6D007-9443-4F2A-9F20-B5091911C260}" dt="2024-08-29T13:38:07.136" v="2021" actId="1076"/>
          <ac:picMkLst>
            <pc:docMk/>
            <pc:sldMk cId="2457889887" sldId="2147308389"/>
            <ac:picMk id="24" creationId="{F74098A8-DE88-A8BF-99E8-400C7C74C1E0}"/>
          </ac:picMkLst>
        </pc:picChg>
      </pc:sldChg>
      <pc:sldChg chg="addSp delSp modSp add mod setBg">
        <pc:chgData name="Stuermer, Stefan" userId="363bd4c4-97f9-4014-8af5-fac6dedd54e4" providerId="ADAL" clId="{F4C6D007-9443-4F2A-9F20-B5091911C260}" dt="2024-08-29T22:55:23.522" v="3344" actId="20577"/>
        <pc:sldMkLst>
          <pc:docMk/>
          <pc:sldMk cId="3351543347" sldId="2147308389"/>
        </pc:sldMkLst>
        <pc:spChg chg="mod">
          <ac:chgData name="Stuermer, Stefan" userId="363bd4c4-97f9-4014-8af5-fac6dedd54e4" providerId="ADAL" clId="{F4C6D007-9443-4F2A-9F20-B5091911C260}" dt="2024-08-29T22:55:23.522" v="3344" actId="20577"/>
          <ac:spMkLst>
            <pc:docMk/>
            <pc:sldMk cId="3351543347" sldId="2147308389"/>
            <ac:spMk id="2" creationId="{F36A46F7-2DE8-9D0D-A437-0049EB10FE60}"/>
          </ac:spMkLst>
        </pc:spChg>
        <pc:spChg chg="mod">
          <ac:chgData name="Stuermer, Stefan" userId="363bd4c4-97f9-4014-8af5-fac6dedd54e4" providerId="ADAL" clId="{F4C6D007-9443-4F2A-9F20-B5091911C260}" dt="2024-08-29T13:59:29.850" v="2119" actId="20577"/>
          <ac:spMkLst>
            <pc:docMk/>
            <pc:sldMk cId="3351543347" sldId="2147308389"/>
            <ac:spMk id="3" creationId="{B4D77036-DFA1-A1AB-6384-231949B6BEE1}"/>
          </ac:spMkLst>
        </pc:spChg>
        <pc:picChg chg="add del mod">
          <ac:chgData name="Stuermer, Stefan" userId="363bd4c4-97f9-4014-8af5-fac6dedd54e4" providerId="ADAL" clId="{F4C6D007-9443-4F2A-9F20-B5091911C260}" dt="2024-08-29T22:40:42.465" v="3238" actId="478"/>
          <ac:picMkLst>
            <pc:docMk/>
            <pc:sldMk cId="3351543347" sldId="2147308389"/>
            <ac:picMk id="5" creationId="{D76F4868-4871-3372-A2E8-889CA44A3FE4}"/>
          </ac:picMkLst>
        </pc:picChg>
        <pc:picChg chg="add mod">
          <ac:chgData name="Stuermer, Stefan" userId="363bd4c4-97f9-4014-8af5-fac6dedd54e4" providerId="ADAL" clId="{F4C6D007-9443-4F2A-9F20-B5091911C260}" dt="2024-08-29T22:40:42.734" v="3239"/>
          <ac:picMkLst>
            <pc:docMk/>
            <pc:sldMk cId="3351543347" sldId="2147308389"/>
            <ac:picMk id="6" creationId="{477AA109-EEA6-E6EA-286D-90E11CC501B5}"/>
          </ac:picMkLst>
        </pc:picChg>
      </pc:sldChg>
      <pc:sldChg chg="modSp add mod setBg modClrScheme chgLayout">
        <pc:chgData name="Stuermer, Stefan" userId="363bd4c4-97f9-4014-8af5-fac6dedd54e4" providerId="ADAL" clId="{F4C6D007-9443-4F2A-9F20-B5091911C260}" dt="2024-08-29T21:46:58.573" v="2451" actId="700"/>
        <pc:sldMkLst>
          <pc:docMk/>
          <pc:sldMk cId="911618533" sldId="2147308390"/>
        </pc:sldMkLst>
        <pc:spChg chg="mod ord">
          <ac:chgData name="Stuermer, Stefan" userId="363bd4c4-97f9-4014-8af5-fac6dedd54e4" providerId="ADAL" clId="{F4C6D007-9443-4F2A-9F20-B5091911C260}" dt="2024-08-29T21:46:58.573" v="2451" actId="700"/>
          <ac:spMkLst>
            <pc:docMk/>
            <pc:sldMk cId="911618533" sldId="2147308390"/>
            <ac:spMk id="2" creationId="{F36A46F7-2DE8-9D0D-A437-0049EB10FE60}"/>
          </ac:spMkLst>
        </pc:spChg>
        <pc:spChg chg="mod ord">
          <ac:chgData name="Stuermer, Stefan" userId="363bd4c4-97f9-4014-8af5-fac6dedd54e4" providerId="ADAL" clId="{F4C6D007-9443-4F2A-9F20-B5091911C260}" dt="2024-08-29T21:46:58.573" v="2451" actId="700"/>
          <ac:spMkLst>
            <pc:docMk/>
            <pc:sldMk cId="911618533" sldId="2147308390"/>
            <ac:spMk id="3" creationId="{B4D77036-DFA1-A1AB-6384-231949B6BEE1}"/>
          </ac:spMkLst>
        </pc:spChg>
        <pc:spChg chg="mod ord">
          <ac:chgData name="Stuermer, Stefan" userId="363bd4c4-97f9-4014-8af5-fac6dedd54e4" providerId="ADAL" clId="{F4C6D007-9443-4F2A-9F20-B5091911C260}" dt="2024-08-29T21:46:58.573" v="2451" actId="700"/>
          <ac:spMkLst>
            <pc:docMk/>
            <pc:sldMk cId="911618533" sldId="2147308390"/>
            <ac:spMk id="4" creationId="{09C9F571-52B3-BD7E-B549-2FA0480FF693}"/>
          </ac:spMkLst>
        </pc:spChg>
      </pc:sldChg>
      <pc:sldChg chg="new del">
        <pc:chgData name="Stuermer, Stefan" userId="363bd4c4-97f9-4014-8af5-fac6dedd54e4" providerId="ADAL" clId="{F4C6D007-9443-4F2A-9F20-B5091911C260}" dt="2024-08-29T20:29:41.582" v="2132" actId="680"/>
        <pc:sldMkLst>
          <pc:docMk/>
          <pc:sldMk cId="1545423937" sldId="2147308391"/>
        </pc:sldMkLst>
      </pc:sldChg>
      <pc:sldChg chg="addSp delSp modSp new del mod">
        <pc:chgData name="Stuermer, Stefan" userId="363bd4c4-97f9-4014-8af5-fac6dedd54e4" providerId="ADAL" clId="{F4C6D007-9443-4F2A-9F20-B5091911C260}" dt="2024-08-29T21:07:11.553" v="2314" actId="47"/>
        <pc:sldMkLst>
          <pc:docMk/>
          <pc:sldMk cId="1573884996" sldId="2147308391"/>
        </pc:sldMkLst>
        <pc:spChg chg="del">
          <ac:chgData name="Stuermer, Stefan" userId="363bd4c4-97f9-4014-8af5-fac6dedd54e4" providerId="ADAL" clId="{F4C6D007-9443-4F2A-9F20-B5091911C260}" dt="2024-08-29T20:29:50.187" v="2134" actId="478"/>
          <ac:spMkLst>
            <pc:docMk/>
            <pc:sldMk cId="1573884996" sldId="2147308391"/>
            <ac:spMk id="2" creationId="{94E57338-2F63-891C-B076-A235A1B4EE8D}"/>
          </ac:spMkLst>
        </pc:spChg>
        <pc:spChg chg="add del mod">
          <ac:chgData name="Stuermer, Stefan" userId="363bd4c4-97f9-4014-8af5-fac6dedd54e4" providerId="ADAL" clId="{F4C6D007-9443-4F2A-9F20-B5091911C260}" dt="2024-08-29T20:46:46.539" v="2222" actId="478"/>
          <ac:spMkLst>
            <pc:docMk/>
            <pc:sldMk cId="1573884996" sldId="2147308391"/>
            <ac:spMk id="8" creationId="{D96E40C1-7EE2-EA18-4D38-BECCE6CC0C18}"/>
          </ac:spMkLst>
        </pc:spChg>
        <pc:spChg chg="add mod">
          <ac:chgData name="Stuermer, Stefan" userId="363bd4c4-97f9-4014-8af5-fac6dedd54e4" providerId="ADAL" clId="{F4C6D007-9443-4F2A-9F20-B5091911C260}" dt="2024-08-29T20:39:24.485" v="2173"/>
          <ac:spMkLst>
            <pc:docMk/>
            <pc:sldMk cId="1573884996" sldId="2147308391"/>
            <ac:spMk id="9" creationId="{6A6387D8-93E8-F4D7-8EBF-E6E7557100BD}"/>
          </ac:spMkLst>
        </pc:spChg>
        <pc:spChg chg="add mod">
          <ac:chgData name="Stuermer, Stefan" userId="363bd4c4-97f9-4014-8af5-fac6dedd54e4" providerId="ADAL" clId="{F4C6D007-9443-4F2A-9F20-B5091911C260}" dt="2024-08-29T20:39:24.109" v="2172" actId="1076"/>
          <ac:spMkLst>
            <pc:docMk/>
            <pc:sldMk cId="1573884996" sldId="2147308391"/>
            <ac:spMk id="10" creationId="{C563ADD0-22B7-E2E9-A4C2-9319CFF2C6ED}"/>
          </ac:spMkLst>
        </pc:spChg>
        <pc:spChg chg="add mod">
          <ac:chgData name="Stuermer, Stefan" userId="363bd4c4-97f9-4014-8af5-fac6dedd54e4" providerId="ADAL" clId="{F4C6D007-9443-4F2A-9F20-B5091911C260}" dt="2024-08-29T20:47:31.341" v="2239" actId="14100"/>
          <ac:spMkLst>
            <pc:docMk/>
            <pc:sldMk cId="1573884996" sldId="2147308391"/>
            <ac:spMk id="12" creationId="{74374707-2F5A-D978-57A2-040484CE2B3E}"/>
          </ac:spMkLst>
        </pc:spChg>
        <pc:spChg chg="add mod">
          <ac:chgData name="Stuermer, Stefan" userId="363bd4c4-97f9-4014-8af5-fac6dedd54e4" providerId="ADAL" clId="{F4C6D007-9443-4F2A-9F20-B5091911C260}" dt="2024-08-29T20:47:21.774" v="2237" actId="1076"/>
          <ac:spMkLst>
            <pc:docMk/>
            <pc:sldMk cId="1573884996" sldId="2147308391"/>
            <ac:spMk id="13" creationId="{A41FA592-D001-6238-CC11-8D55B03E2FC1}"/>
          </ac:spMkLst>
        </pc:spChg>
        <pc:spChg chg="add mod">
          <ac:chgData name="Stuermer, Stefan" userId="363bd4c4-97f9-4014-8af5-fac6dedd54e4" providerId="ADAL" clId="{F4C6D007-9443-4F2A-9F20-B5091911C260}" dt="2024-08-29T20:47:42.540" v="2241" actId="1076"/>
          <ac:spMkLst>
            <pc:docMk/>
            <pc:sldMk cId="1573884996" sldId="2147308391"/>
            <ac:spMk id="16" creationId="{0706ECF8-6A13-658F-F2F2-509DAA8FB140}"/>
          </ac:spMkLst>
        </pc:spChg>
        <pc:spChg chg="add del mod">
          <ac:chgData name="Stuermer, Stefan" userId="363bd4c4-97f9-4014-8af5-fac6dedd54e4" providerId="ADAL" clId="{F4C6D007-9443-4F2A-9F20-B5091911C260}" dt="2024-08-29T20:48:24.024" v="2247" actId="478"/>
          <ac:spMkLst>
            <pc:docMk/>
            <pc:sldMk cId="1573884996" sldId="2147308391"/>
            <ac:spMk id="17" creationId="{5F164268-5976-DE6B-A91C-7CC30183AFDF}"/>
          </ac:spMkLst>
        </pc:spChg>
        <pc:spChg chg="add mod">
          <ac:chgData name="Stuermer, Stefan" userId="363bd4c4-97f9-4014-8af5-fac6dedd54e4" providerId="ADAL" clId="{F4C6D007-9443-4F2A-9F20-B5091911C260}" dt="2024-08-29T20:49:22.071" v="2256" actId="1076"/>
          <ac:spMkLst>
            <pc:docMk/>
            <pc:sldMk cId="1573884996" sldId="2147308391"/>
            <ac:spMk id="18" creationId="{1944B9F5-106B-D274-53E7-D55F9E7316AC}"/>
          </ac:spMkLst>
        </pc:spChg>
        <pc:spChg chg="add mod ord">
          <ac:chgData name="Stuermer, Stefan" userId="363bd4c4-97f9-4014-8af5-fac6dedd54e4" providerId="ADAL" clId="{F4C6D007-9443-4F2A-9F20-B5091911C260}" dt="2024-08-29T20:47:34.128" v="2240" actId="14100"/>
          <ac:spMkLst>
            <pc:docMk/>
            <pc:sldMk cId="1573884996" sldId="2147308391"/>
            <ac:spMk id="19" creationId="{A19135F1-F455-A376-777E-80AA193B7692}"/>
          </ac:spMkLst>
        </pc:spChg>
        <pc:spChg chg="add mod">
          <ac:chgData name="Stuermer, Stefan" userId="363bd4c4-97f9-4014-8af5-fac6dedd54e4" providerId="ADAL" clId="{F4C6D007-9443-4F2A-9F20-B5091911C260}" dt="2024-08-29T20:49:10.809" v="2255" actId="1076"/>
          <ac:spMkLst>
            <pc:docMk/>
            <pc:sldMk cId="1573884996" sldId="2147308391"/>
            <ac:spMk id="20" creationId="{291230E4-461A-6FA4-C505-C929D1A46347}"/>
          </ac:spMkLst>
        </pc:spChg>
        <pc:picChg chg="add mod modCrop">
          <ac:chgData name="Stuermer, Stefan" userId="363bd4c4-97f9-4014-8af5-fac6dedd54e4" providerId="ADAL" clId="{F4C6D007-9443-4F2A-9F20-B5091911C260}" dt="2024-08-29T20:46:35.298" v="2220" actId="29295"/>
          <ac:picMkLst>
            <pc:docMk/>
            <pc:sldMk cId="1573884996" sldId="2147308391"/>
            <ac:picMk id="6" creationId="{B30FD6FF-11B1-D9E6-1513-7A09FD47BBC2}"/>
          </ac:picMkLst>
        </pc:picChg>
        <pc:picChg chg="add mod modCrop">
          <ac:chgData name="Stuermer, Stefan" userId="363bd4c4-97f9-4014-8af5-fac6dedd54e4" providerId="ADAL" clId="{F4C6D007-9443-4F2A-9F20-B5091911C260}" dt="2024-08-29T20:49:38.448" v="2257" actId="29295"/>
          <ac:picMkLst>
            <pc:docMk/>
            <pc:sldMk cId="1573884996" sldId="2147308391"/>
            <ac:picMk id="7" creationId="{B89526B8-040D-D780-0B12-9EC251D95833}"/>
          </ac:picMkLst>
        </pc:picChg>
        <pc:picChg chg="add del mod">
          <ac:chgData name="Stuermer, Stefan" userId="363bd4c4-97f9-4014-8af5-fac6dedd54e4" providerId="ADAL" clId="{F4C6D007-9443-4F2A-9F20-B5091911C260}" dt="2024-08-29T20:40:31.997" v="2180" actId="478"/>
          <ac:picMkLst>
            <pc:docMk/>
            <pc:sldMk cId="1573884996" sldId="2147308391"/>
            <ac:picMk id="11" creationId="{67C8EBF1-F099-E836-0DB0-804730E49DAB}"/>
          </ac:picMkLst>
        </pc:picChg>
        <pc:picChg chg="add mod ord modCrop">
          <ac:chgData name="Stuermer, Stefan" userId="363bd4c4-97f9-4014-8af5-fac6dedd54e4" providerId="ADAL" clId="{F4C6D007-9443-4F2A-9F20-B5091911C260}" dt="2024-08-29T20:50:43.540" v="2259" actId="167"/>
          <ac:picMkLst>
            <pc:docMk/>
            <pc:sldMk cId="1573884996" sldId="2147308391"/>
            <ac:picMk id="15" creationId="{1BED3135-9192-8CC8-6E09-E861891DBF69}"/>
          </ac:picMkLst>
        </pc:picChg>
      </pc:sldChg>
      <pc:sldChg chg="addSp delSp modSp new mod setBg modClrScheme chgLayout">
        <pc:chgData name="Stuermer, Stefan" userId="363bd4c4-97f9-4014-8af5-fac6dedd54e4" providerId="ADAL" clId="{F4C6D007-9443-4F2A-9F20-B5091911C260}" dt="2024-08-29T22:30:58.871" v="3043" actId="20577"/>
        <pc:sldMkLst>
          <pc:docMk/>
          <pc:sldMk cId="3770801485" sldId="2147308392"/>
        </pc:sldMkLst>
        <pc:spChg chg="del mod ord">
          <ac:chgData name="Stuermer, Stefan" userId="363bd4c4-97f9-4014-8af5-fac6dedd54e4" providerId="ADAL" clId="{F4C6D007-9443-4F2A-9F20-B5091911C260}" dt="2024-08-29T20:58:28.677" v="2275" actId="700"/>
          <ac:spMkLst>
            <pc:docMk/>
            <pc:sldMk cId="3770801485" sldId="2147308392"/>
            <ac:spMk id="2" creationId="{201C3635-8B8F-FB86-9F57-AA50626F591E}"/>
          </ac:spMkLst>
        </pc:spChg>
        <pc:spChg chg="del mod ord">
          <ac:chgData name="Stuermer, Stefan" userId="363bd4c4-97f9-4014-8af5-fac6dedd54e4" providerId="ADAL" clId="{F4C6D007-9443-4F2A-9F20-B5091911C260}" dt="2024-08-29T20:58:28.677" v="2275" actId="700"/>
          <ac:spMkLst>
            <pc:docMk/>
            <pc:sldMk cId="3770801485" sldId="2147308392"/>
            <ac:spMk id="3" creationId="{F5814C4F-A9FC-8203-1333-C59FC0D5B7BE}"/>
          </ac:spMkLst>
        </pc:spChg>
        <pc:spChg chg="mod ord">
          <ac:chgData name="Stuermer, Stefan" userId="363bd4c4-97f9-4014-8af5-fac6dedd54e4" providerId="ADAL" clId="{F4C6D007-9443-4F2A-9F20-B5091911C260}" dt="2024-08-29T20:58:28.677" v="2275" actId="700"/>
          <ac:spMkLst>
            <pc:docMk/>
            <pc:sldMk cId="3770801485" sldId="2147308392"/>
            <ac:spMk id="4" creationId="{57D86137-040B-1E42-B7DE-9271424399FC}"/>
          </ac:spMkLst>
        </pc:spChg>
        <pc:spChg chg="add mod ord">
          <ac:chgData name="Stuermer, Stefan" userId="363bd4c4-97f9-4014-8af5-fac6dedd54e4" providerId="ADAL" clId="{F4C6D007-9443-4F2A-9F20-B5091911C260}" dt="2024-08-29T20:58:43.612" v="2289" actId="20577"/>
          <ac:spMkLst>
            <pc:docMk/>
            <pc:sldMk cId="3770801485" sldId="2147308392"/>
            <ac:spMk id="5" creationId="{5DFB1176-05D6-591A-AE5E-3B224EA8E8DB}"/>
          </ac:spMkLst>
        </pc:spChg>
        <pc:spChg chg="add mod ord">
          <ac:chgData name="Stuermer, Stefan" userId="363bd4c4-97f9-4014-8af5-fac6dedd54e4" providerId="ADAL" clId="{F4C6D007-9443-4F2A-9F20-B5091911C260}" dt="2024-08-29T22:30:58.871" v="3043" actId="20577"/>
          <ac:spMkLst>
            <pc:docMk/>
            <pc:sldMk cId="3770801485" sldId="2147308392"/>
            <ac:spMk id="6" creationId="{C5FF6D0F-8FA8-0FB2-B78F-195A69983681}"/>
          </ac:spMkLst>
        </pc:spChg>
      </pc:sldChg>
      <pc:sldChg chg="modSp new mod setBg">
        <pc:chgData name="Stuermer, Stefan" userId="363bd4c4-97f9-4014-8af5-fac6dedd54e4" providerId="ADAL" clId="{F4C6D007-9443-4F2A-9F20-B5091911C260}" dt="2024-08-29T21:06:44.739" v="2313"/>
        <pc:sldMkLst>
          <pc:docMk/>
          <pc:sldMk cId="3570038468" sldId="2147308393"/>
        </pc:sldMkLst>
        <pc:spChg chg="mod">
          <ac:chgData name="Stuermer, Stefan" userId="363bd4c4-97f9-4014-8af5-fac6dedd54e4" providerId="ADAL" clId="{F4C6D007-9443-4F2A-9F20-B5091911C260}" dt="2024-08-29T20:59:17.636" v="2292" actId="20577"/>
          <ac:spMkLst>
            <pc:docMk/>
            <pc:sldMk cId="3570038468" sldId="2147308393"/>
            <ac:spMk id="2" creationId="{2F08AD5D-86FC-53CB-58EA-C77F4BF8E987}"/>
          </ac:spMkLst>
        </pc:spChg>
        <pc:spChg chg="mod">
          <ac:chgData name="Stuermer, Stefan" userId="363bd4c4-97f9-4014-8af5-fac6dedd54e4" providerId="ADAL" clId="{F4C6D007-9443-4F2A-9F20-B5091911C260}" dt="2024-08-29T21:01:53.894" v="2307" actId="207"/>
          <ac:spMkLst>
            <pc:docMk/>
            <pc:sldMk cId="3570038468" sldId="2147308393"/>
            <ac:spMk id="3" creationId="{F1B51D62-9863-C2B1-714F-8FFAA1AB0812}"/>
          </ac:spMkLst>
        </pc:spChg>
      </pc:sldChg>
      <pc:sldChg chg="addSp modSp new del mod">
        <pc:chgData name="Stuermer, Stefan" userId="363bd4c4-97f9-4014-8af5-fac6dedd54e4" providerId="ADAL" clId="{F4C6D007-9443-4F2A-9F20-B5091911C260}" dt="2024-08-29T21:37:04.550" v="2421" actId="47"/>
        <pc:sldMkLst>
          <pc:docMk/>
          <pc:sldMk cId="2567910813" sldId="2147308394"/>
        </pc:sldMkLst>
        <pc:spChg chg="add mod">
          <ac:chgData name="Stuermer, Stefan" userId="363bd4c4-97f9-4014-8af5-fac6dedd54e4" providerId="ADAL" clId="{F4C6D007-9443-4F2A-9F20-B5091911C260}" dt="2024-08-29T21:34:58.556" v="2405" actId="164"/>
          <ac:spMkLst>
            <pc:docMk/>
            <pc:sldMk cId="2567910813" sldId="2147308394"/>
            <ac:spMk id="5" creationId="{70439554-A884-B4D6-F76C-8FAD4B4C3F2D}"/>
          </ac:spMkLst>
        </pc:spChg>
        <pc:spChg chg="add mod">
          <ac:chgData name="Stuermer, Stefan" userId="363bd4c4-97f9-4014-8af5-fac6dedd54e4" providerId="ADAL" clId="{F4C6D007-9443-4F2A-9F20-B5091911C260}" dt="2024-08-29T21:34:58.556" v="2405" actId="164"/>
          <ac:spMkLst>
            <pc:docMk/>
            <pc:sldMk cId="2567910813" sldId="2147308394"/>
            <ac:spMk id="6" creationId="{4B04D57D-EF63-F092-FCAA-34022BF97421}"/>
          </ac:spMkLst>
        </pc:spChg>
        <pc:grpChg chg="add mod">
          <ac:chgData name="Stuermer, Stefan" userId="363bd4c4-97f9-4014-8af5-fac6dedd54e4" providerId="ADAL" clId="{F4C6D007-9443-4F2A-9F20-B5091911C260}" dt="2024-08-29T21:34:03.068" v="2402" actId="164"/>
          <ac:grpSpMkLst>
            <pc:docMk/>
            <pc:sldMk cId="2567910813" sldId="2147308394"/>
            <ac:grpSpMk id="7" creationId="{687D50B9-BE99-D388-6C51-FB3C37FBEE5A}"/>
          </ac:grpSpMkLst>
        </pc:grpChg>
        <pc:grpChg chg="add mod">
          <ac:chgData name="Stuermer, Stefan" userId="363bd4c4-97f9-4014-8af5-fac6dedd54e4" providerId="ADAL" clId="{F4C6D007-9443-4F2A-9F20-B5091911C260}" dt="2024-08-29T21:35:11.195" v="2407" actId="688"/>
          <ac:grpSpMkLst>
            <pc:docMk/>
            <pc:sldMk cId="2567910813" sldId="2147308394"/>
            <ac:grpSpMk id="8" creationId="{4F3BF397-0FFF-AF02-77DA-8011F17CE05D}"/>
          </ac:grpSpMkLst>
        </pc:grpChg>
      </pc:sldChg>
      <pc:sldChg chg="addSp modSp add del mod modTransition setBg">
        <pc:chgData name="Stuermer, Stefan" userId="363bd4c4-97f9-4014-8af5-fac6dedd54e4" providerId="ADAL" clId="{F4C6D007-9443-4F2A-9F20-B5091911C260}" dt="2024-08-29T21:37:57.664" v="2423" actId="47"/>
        <pc:sldMkLst>
          <pc:docMk/>
          <pc:sldMk cId="937157207" sldId="2147308395"/>
        </pc:sldMkLst>
        <pc:spChg chg="mod">
          <ac:chgData name="Stuermer, Stefan" userId="363bd4c4-97f9-4014-8af5-fac6dedd54e4" providerId="ADAL" clId="{F4C6D007-9443-4F2A-9F20-B5091911C260}" dt="2024-08-29T21:35:30.524" v="2409"/>
          <ac:spMkLst>
            <pc:docMk/>
            <pc:sldMk cId="937157207" sldId="2147308395"/>
            <ac:spMk id="6" creationId="{260C09D8-8DC9-703D-59D9-91F01BB03733}"/>
          </ac:spMkLst>
        </pc:spChg>
        <pc:spChg chg="mod">
          <ac:chgData name="Stuermer, Stefan" userId="363bd4c4-97f9-4014-8af5-fac6dedd54e4" providerId="ADAL" clId="{F4C6D007-9443-4F2A-9F20-B5091911C260}" dt="2024-08-29T21:35:30.524" v="2409"/>
          <ac:spMkLst>
            <pc:docMk/>
            <pc:sldMk cId="937157207" sldId="2147308395"/>
            <ac:spMk id="7" creationId="{27732AF5-026D-84A5-7EC0-973C8F1167F0}"/>
          </ac:spMkLst>
        </pc:spChg>
        <pc:grpChg chg="add mod">
          <ac:chgData name="Stuermer, Stefan" userId="363bd4c4-97f9-4014-8af5-fac6dedd54e4" providerId="ADAL" clId="{F4C6D007-9443-4F2A-9F20-B5091911C260}" dt="2024-08-29T21:35:39.545" v="2410" actId="1076"/>
          <ac:grpSpMkLst>
            <pc:docMk/>
            <pc:sldMk cId="937157207" sldId="2147308395"/>
            <ac:grpSpMk id="5" creationId="{17E77771-9A6D-C013-02EF-15E2D4B78665}"/>
          </ac:grpSpMkLst>
        </pc:grpChg>
      </pc:sldChg>
      <pc:sldChg chg="addSp modSp add mod setBg">
        <pc:chgData name="Stuermer, Stefan" userId="363bd4c4-97f9-4014-8af5-fac6dedd54e4" providerId="ADAL" clId="{F4C6D007-9443-4F2A-9F20-B5091911C260}" dt="2024-08-29T22:40:26.279" v="3233" actId="207"/>
        <pc:sldMkLst>
          <pc:docMk/>
          <pc:sldMk cId="2358692663" sldId="2147308396"/>
        </pc:sldMkLst>
        <pc:grpChg chg="mod">
          <ac:chgData name="Stuermer, Stefan" userId="363bd4c4-97f9-4014-8af5-fac6dedd54e4" providerId="ADAL" clId="{F4C6D007-9443-4F2A-9F20-B5091911C260}" dt="2024-08-29T21:36:17.840" v="2418" actId="14100"/>
          <ac:grpSpMkLst>
            <pc:docMk/>
            <pc:sldMk cId="2358692663" sldId="2147308396"/>
            <ac:grpSpMk id="5" creationId="{17E77771-9A6D-C013-02EF-15E2D4B78665}"/>
          </ac:grpSpMkLst>
        </pc:grpChg>
        <pc:picChg chg="add mod">
          <ac:chgData name="Stuermer, Stefan" userId="363bd4c4-97f9-4014-8af5-fac6dedd54e4" providerId="ADAL" clId="{F4C6D007-9443-4F2A-9F20-B5091911C260}" dt="2024-08-29T22:40:26.279" v="3233" actId="207"/>
          <ac:picMkLst>
            <pc:docMk/>
            <pc:sldMk cId="2358692663" sldId="2147308396"/>
            <ac:picMk id="9" creationId="{EF5A1769-DF04-CEAD-89A5-02C7E1F0EC03}"/>
          </ac:picMkLst>
        </pc:picChg>
      </pc:sldChg>
      <pc:sldChg chg="addSp delSp modSp new mod setBg modClrScheme chgLayout">
        <pc:chgData name="Stuermer, Stefan" userId="363bd4c4-97f9-4014-8af5-fac6dedd54e4" providerId="ADAL" clId="{F4C6D007-9443-4F2A-9F20-B5091911C260}" dt="2024-08-29T21:48:45.587" v="2519" actId="20577"/>
        <pc:sldMkLst>
          <pc:docMk/>
          <pc:sldMk cId="1178502507" sldId="2147308397"/>
        </pc:sldMkLst>
        <pc:spChg chg="del mod ord">
          <ac:chgData name="Stuermer, Stefan" userId="363bd4c4-97f9-4014-8af5-fac6dedd54e4" providerId="ADAL" clId="{F4C6D007-9443-4F2A-9F20-B5091911C260}" dt="2024-08-29T21:47:53.074" v="2455" actId="700"/>
          <ac:spMkLst>
            <pc:docMk/>
            <pc:sldMk cId="1178502507" sldId="2147308397"/>
            <ac:spMk id="2" creationId="{64B8C3E4-F116-65AD-8F5E-CDA45CA24C2F}"/>
          </ac:spMkLst>
        </pc:spChg>
        <pc:spChg chg="del mod ord">
          <ac:chgData name="Stuermer, Stefan" userId="363bd4c4-97f9-4014-8af5-fac6dedd54e4" providerId="ADAL" clId="{F4C6D007-9443-4F2A-9F20-B5091911C260}" dt="2024-08-29T21:47:53.074" v="2455" actId="700"/>
          <ac:spMkLst>
            <pc:docMk/>
            <pc:sldMk cId="1178502507" sldId="2147308397"/>
            <ac:spMk id="3" creationId="{9AA5E0AA-9025-0CD5-25CF-3536B16AD2BA}"/>
          </ac:spMkLst>
        </pc:spChg>
        <pc:spChg chg="mod ord">
          <ac:chgData name="Stuermer, Stefan" userId="363bd4c4-97f9-4014-8af5-fac6dedd54e4" providerId="ADAL" clId="{F4C6D007-9443-4F2A-9F20-B5091911C260}" dt="2024-08-29T21:48:01.306" v="2456" actId="700"/>
          <ac:spMkLst>
            <pc:docMk/>
            <pc:sldMk cId="1178502507" sldId="2147308397"/>
            <ac:spMk id="4" creationId="{878DAD7C-C025-0791-FAF3-098892FEE2BD}"/>
          </ac:spMkLst>
        </pc:spChg>
        <pc:spChg chg="add del mod ord">
          <ac:chgData name="Stuermer, Stefan" userId="363bd4c4-97f9-4014-8af5-fac6dedd54e4" providerId="ADAL" clId="{F4C6D007-9443-4F2A-9F20-B5091911C260}" dt="2024-08-29T21:48:01.306" v="2456" actId="700"/>
          <ac:spMkLst>
            <pc:docMk/>
            <pc:sldMk cId="1178502507" sldId="2147308397"/>
            <ac:spMk id="5" creationId="{C8FEEF63-567A-E28A-0345-F53A0B1DB907}"/>
          </ac:spMkLst>
        </pc:spChg>
        <pc:spChg chg="add del mod ord">
          <ac:chgData name="Stuermer, Stefan" userId="363bd4c4-97f9-4014-8af5-fac6dedd54e4" providerId="ADAL" clId="{F4C6D007-9443-4F2A-9F20-B5091911C260}" dt="2024-08-29T21:48:01.306" v="2456" actId="700"/>
          <ac:spMkLst>
            <pc:docMk/>
            <pc:sldMk cId="1178502507" sldId="2147308397"/>
            <ac:spMk id="6" creationId="{E60D42BF-C812-B981-9C65-849BB41CC49B}"/>
          </ac:spMkLst>
        </pc:spChg>
        <pc:spChg chg="add mod ord">
          <ac:chgData name="Stuermer, Stefan" userId="363bd4c4-97f9-4014-8af5-fac6dedd54e4" providerId="ADAL" clId="{F4C6D007-9443-4F2A-9F20-B5091911C260}" dt="2024-08-29T21:48:07.997" v="2470" actId="20577"/>
          <ac:spMkLst>
            <pc:docMk/>
            <pc:sldMk cId="1178502507" sldId="2147308397"/>
            <ac:spMk id="7" creationId="{5258A51E-795F-B23A-E519-9E8C21B38049}"/>
          </ac:spMkLst>
        </pc:spChg>
        <pc:spChg chg="add mod ord">
          <ac:chgData name="Stuermer, Stefan" userId="363bd4c4-97f9-4014-8af5-fac6dedd54e4" providerId="ADAL" clId="{F4C6D007-9443-4F2A-9F20-B5091911C260}" dt="2024-08-29T21:48:45.587" v="2519" actId="20577"/>
          <ac:spMkLst>
            <pc:docMk/>
            <pc:sldMk cId="1178502507" sldId="2147308397"/>
            <ac:spMk id="8" creationId="{DF68E027-D9BF-27D9-029C-E56BA82A7808}"/>
          </ac:spMkLst>
        </pc:spChg>
      </pc:sldChg>
      <pc:sldChg chg="modSp mod">
        <pc:chgData name="Stuermer, Stefan" userId="363bd4c4-97f9-4014-8af5-fac6dedd54e4" providerId="ADAL" clId="{F4C6D007-9443-4F2A-9F20-B5091911C260}" dt="2024-08-29T22:21:44.323" v="2824" actId="14100"/>
        <pc:sldMkLst>
          <pc:docMk/>
          <pc:sldMk cId="3131948969" sldId="2147471515"/>
        </pc:sldMkLst>
        <pc:spChg chg="mod">
          <ac:chgData name="Stuermer, Stefan" userId="363bd4c4-97f9-4014-8af5-fac6dedd54e4" providerId="ADAL" clId="{F4C6D007-9443-4F2A-9F20-B5091911C260}" dt="2024-08-29T22:20:50.454" v="2818" actId="2711"/>
          <ac:spMkLst>
            <pc:docMk/>
            <pc:sldMk cId="3131948969" sldId="2147471515"/>
            <ac:spMk id="8" creationId="{CAD0745E-40C5-0CB4-009A-8B1FCEB1886C}"/>
          </ac:spMkLst>
        </pc:spChg>
        <pc:spChg chg="mod">
          <ac:chgData name="Stuermer, Stefan" userId="363bd4c4-97f9-4014-8af5-fac6dedd54e4" providerId="ADAL" clId="{F4C6D007-9443-4F2A-9F20-B5091911C260}" dt="2024-08-29T22:21:15.664" v="2820" actId="2711"/>
          <ac:spMkLst>
            <pc:docMk/>
            <pc:sldMk cId="3131948969" sldId="2147471515"/>
            <ac:spMk id="20" creationId="{00000000-0000-0000-0000-000000000000}"/>
          </ac:spMkLst>
        </pc:spChg>
        <pc:picChg chg="mod">
          <ac:chgData name="Stuermer, Stefan" userId="363bd4c4-97f9-4014-8af5-fac6dedd54e4" providerId="ADAL" clId="{F4C6D007-9443-4F2A-9F20-B5091911C260}" dt="2024-08-29T22:21:44.323" v="2824" actId="14100"/>
          <ac:picMkLst>
            <pc:docMk/>
            <pc:sldMk cId="3131948969" sldId="2147471515"/>
            <ac:picMk id="1026" creationId="{00000000-0000-0000-0000-000000000000}"/>
          </ac:picMkLst>
        </pc:picChg>
      </pc:sldChg>
      <pc:sldChg chg="addSp modSp mod">
        <pc:chgData name="Stuermer, Stefan" userId="363bd4c4-97f9-4014-8af5-fac6dedd54e4" providerId="ADAL" clId="{F4C6D007-9443-4F2A-9F20-B5091911C260}" dt="2024-08-29T23:10:11.596" v="3364" actId="207"/>
        <pc:sldMkLst>
          <pc:docMk/>
          <pc:sldMk cId="274397956" sldId="2147471516"/>
        </pc:sldMkLst>
        <pc:spChg chg="mod">
          <ac:chgData name="Stuermer, Stefan" userId="363bd4c4-97f9-4014-8af5-fac6dedd54e4" providerId="ADAL" clId="{F4C6D007-9443-4F2A-9F20-B5091911C260}" dt="2024-08-29T22:21:59.152" v="2825" actId="113"/>
          <ac:spMkLst>
            <pc:docMk/>
            <pc:sldMk cId="274397956" sldId="2147471516"/>
            <ac:spMk id="2" creationId="{00000000-0000-0000-0000-000000000000}"/>
          </ac:spMkLst>
        </pc:spChg>
        <pc:spChg chg="mod">
          <ac:chgData name="Stuermer, Stefan" userId="363bd4c4-97f9-4014-8af5-fac6dedd54e4" providerId="ADAL" clId="{F4C6D007-9443-4F2A-9F20-B5091911C260}" dt="2024-08-29T22:21:22.318" v="2821" actId="2711"/>
          <ac:spMkLst>
            <pc:docMk/>
            <pc:sldMk cId="274397956" sldId="2147471516"/>
            <ac:spMk id="4" creationId="{00000000-0000-0000-0000-000000000000}"/>
          </ac:spMkLst>
        </pc:spChg>
        <pc:picChg chg="add mod">
          <ac:chgData name="Stuermer, Stefan" userId="363bd4c4-97f9-4014-8af5-fac6dedd54e4" providerId="ADAL" clId="{F4C6D007-9443-4F2A-9F20-B5091911C260}" dt="2024-08-29T23:10:11.596" v="3364" actId="207"/>
          <ac:picMkLst>
            <pc:docMk/>
            <pc:sldMk cId="274397956" sldId="2147471516"/>
            <ac:picMk id="7" creationId="{4BF3FFD2-2AF3-CEE6-9645-F631A4931D9C}"/>
          </ac:picMkLst>
        </pc:picChg>
        <pc:picChg chg="add mod">
          <ac:chgData name="Stuermer, Stefan" userId="363bd4c4-97f9-4014-8af5-fac6dedd54e4" providerId="ADAL" clId="{F4C6D007-9443-4F2A-9F20-B5091911C260}" dt="2024-08-29T23:10:11.596" v="3364" actId="207"/>
          <ac:picMkLst>
            <pc:docMk/>
            <pc:sldMk cId="274397956" sldId="2147471516"/>
            <ac:picMk id="9" creationId="{7B17046B-CB70-1A9A-2995-EEF2DE6B4A30}"/>
          </ac:picMkLst>
        </pc:picChg>
      </pc:sldChg>
      <pc:sldChg chg="addSp delSp modSp mod">
        <pc:chgData name="Stuermer, Stefan" userId="363bd4c4-97f9-4014-8af5-fac6dedd54e4" providerId="ADAL" clId="{F4C6D007-9443-4F2A-9F20-B5091911C260}" dt="2024-08-30T07:54:04.406" v="3588" actId="6549"/>
        <pc:sldMkLst>
          <pc:docMk/>
          <pc:sldMk cId="2638683607" sldId="2147471518"/>
        </pc:sldMkLst>
        <pc:spChg chg="mod">
          <ac:chgData name="Stuermer, Stefan" userId="363bd4c4-97f9-4014-8af5-fac6dedd54e4" providerId="ADAL" clId="{F4C6D007-9443-4F2A-9F20-B5091911C260}" dt="2024-08-30T07:52:46.226" v="3528" actId="1076"/>
          <ac:spMkLst>
            <pc:docMk/>
            <pc:sldMk cId="2638683607" sldId="2147471518"/>
            <ac:spMk id="2" creationId="{00000000-0000-0000-0000-000000000000}"/>
          </ac:spMkLst>
        </pc:spChg>
        <pc:spChg chg="add mod">
          <ac:chgData name="Stuermer, Stefan" userId="363bd4c4-97f9-4014-8af5-fac6dedd54e4" providerId="ADAL" clId="{F4C6D007-9443-4F2A-9F20-B5091911C260}" dt="2024-08-30T07:53:31.852" v="3577" actId="1076"/>
          <ac:spMkLst>
            <pc:docMk/>
            <pc:sldMk cId="2638683607" sldId="2147471518"/>
            <ac:spMk id="6" creationId="{513ED6E8-63BA-6150-15C6-312D0FBFFE88}"/>
          </ac:spMkLst>
        </pc:spChg>
        <pc:spChg chg="add mod">
          <ac:chgData name="Stuermer, Stefan" userId="363bd4c4-97f9-4014-8af5-fac6dedd54e4" providerId="ADAL" clId="{F4C6D007-9443-4F2A-9F20-B5091911C260}" dt="2024-08-30T07:53:31.852" v="3577" actId="1076"/>
          <ac:spMkLst>
            <pc:docMk/>
            <pc:sldMk cId="2638683607" sldId="2147471518"/>
            <ac:spMk id="7" creationId="{D8EF36CC-D914-4114-8827-63D130B37DD3}"/>
          </ac:spMkLst>
        </pc:spChg>
        <pc:spChg chg="add mod">
          <ac:chgData name="Stuermer, Stefan" userId="363bd4c4-97f9-4014-8af5-fac6dedd54e4" providerId="ADAL" clId="{F4C6D007-9443-4F2A-9F20-B5091911C260}" dt="2024-08-30T07:53:31.852" v="3577" actId="1076"/>
          <ac:spMkLst>
            <pc:docMk/>
            <pc:sldMk cId="2638683607" sldId="2147471518"/>
            <ac:spMk id="8" creationId="{DC09863E-BD19-0132-06B1-8FE4BC15B83A}"/>
          </ac:spMkLst>
        </pc:spChg>
        <pc:spChg chg="add mod">
          <ac:chgData name="Stuermer, Stefan" userId="363bd4c4-97f9-4014-8af5-fac6dedd54e4" providerId="ADAL" clId="{F4C6D007-9443-4F2A-9F20-B5091911C260}" dt="2024-08-30T07:53:31.852" v="3577" actId="1076"/>
          <ac:spMkLst>
            <pc:docMk/>
            <pc:sldMk cId="2638683607" sldId="2147471518"/>
            <ac:spMk id="9" creationId="{EC903EF1-46D7-A63A-3CBC-C360D977E330}"/>
          </ac:spMkLst>
        </pc:spChg>
        <pc:spChg chg="add mod">
          <ac:chgData name="Stuermer, Stefan" userId="363bd4c4-97f9-4014-8af5-fac6dedd54e4" providerId="ADAL" clId="{F4C6D007-9443-4F2A-9F20-B5091911C260}" dt="2024-08-30T07:53:31.852" v="3577" actId="1076"/>
          <ac:spMkLst>
            <pc:docMk/>
            <pc:sldMk cId="2638683607" sldId="2147471518"/>
            <ac:spMk id="10" creationId="{E5DC698B-A8AF-C7AB-98DF-C96D9B24BA10}"/>
          </ac:spMkLst>
        </pc:spChg>
        <pc:spChg chg="add mod">
          <ac:chgData name="Stuermer, Stefan" userId="363bd4c4-97f9-4014-8af5-fac6dedd54e4" providerId="ADAL" clId="{F4C6D007-9443-4F2A-9F20-B5091911C260}" dt="2024-08-30T07:53:31.852" v="3577" actId="1076"/>
          <ac:spMkLst>
            <pc:docMk/>
            <pc:sldMk cId="2638683607" sldId="2147471518"/>
            <ac:spMk id="12" creationId="{367015EC-19FA-81EA-85F1-C78EAA4FCA85}"/>
          </ac:spMkLst>
        </pc:spChg>
        <pc:spChg chg="add mod">
          <ac:chgData name="Stuermer, Stefan" userId="363bd4c4-97f9-4014-8af5-fac6dedd54e4" providerId="ADAL" clId="{F4C6D007-9443-4F2A-9F20-B5091911C260}" dt="2024-08-30T07:53:31.852" v="3577" actId="1076"/>
          <ac:spMkLst>
            <pc:docMk/>
            <pc:sldMk cId="2638683607" sldId="2147471518"/>
            <ac:spMk id="13" creationId="{65EDC7CB-20DE-3100-A6EF-365CD9D28830}"/>
          </ac:spMkLst>
        </pc:spChg>
        <pc:spChg chg="add mod">
          <ac:chgData name="Stuermer, Stefan" userId="363bd4c4-97f9-4014-8af5-fac6dedd54e4" providerId="ADAL" clId="{F4C6D007-9443-4F2A-9F20-B5091911C260}" dt="2024-08-30T07:53:31.852" v="3577" actId="1076"/>
          <ac:spMkLst>
            <pc:docMk/>
            <pc:sldMk cId="2638683607" sldId="2147471518"/>
            <ac:spMk id="14" creationId="{1577A8F5-76B7-5967-E412-C09B91768C45}"/>
          </ac:spMkLst>
        </pc:spChg>
        <pc:spChg chg="add mod">
          <ac:chgData name="Stuermer, Stefan" userId="363bd4c4-97f9-4014-8af5-fac6dedd54e4" providerId="ADAL" clId="{F4C6D007-9443-4F2A-9F20-B5091911C260}" dt="2024-08-30T07:53:31.852" v="3577" actId="1076"/>
          <ac:spMkLst>
            <pc:docMk/>
            <pc:sldMk cId="2638683607" sldId="2147471518"/>
            <ac:spMk id="15" creationId="{869D0549-A6E1-6D84-BFA6-778CA5441C36}"/>
          </ac:spMkLst>
        </pc:spChg>
        <pc:spChg chg="add mod">
          <ac:chgData name="Stuermer, Stefan" userId="363bd4c4-97f9-4014-8af5-fac6dedd54e4" providerId="ADAL" clId="{F4C6D007-9443-4F2A-9F20-B5091911C260}" dt="2024-08-30T07:53:31.852" v="3577" actId="1076"/>
          <ac:spMkLst>
            <pc:docMk/>
            <pc:sldMk cId="2638683607" sldId="2147471518"/>
            <ac:spMk id="16" creationId="{1E1A6604-0BBA-1D83-044B-3AE8D8BF982D}"/>
          </ac:spMkLst>
        </pc:spChg>
        <pc:spChg chg="add mod">
          <ac:chgData name="Stuermer, Stefan" userId="363bd4c4-97f9-4014-8af5-fac6dedd54e4" providerId="ADAL" clId="{F4C6D007-9443-4F2A-9F20-B5091911C260}" dt="2024-08-30T07:54:04.406" v="3588" actId="6549"/>
          <ac:spMkLst>
            <pc:docMk/>
            <pc:sldMk cId="2638683607" sldId="2147471518"/>
            <ac:spMk id="17" creationId="{45CE5EE1-E970-959A-DE24-0A1F1A6A9F93}"/>
          </ac:spMkLst>
        </pc:spChg>
        <pc:picChg chg="add del mod">
          <ac:chgData name="Stuermer, Stefan" userId="363bd4c4-97f9-4014-8af5-fac6dedd54e4" providerId="ADAL" clId="{F4C6D007-9443-4F2A-9F20-B5091911C260}" dt="2024-08-29T23:09:17.434" v="3355" actId="21"/>
          <ac:picMkLst>
            <pc:docMk/>
            <pc:sldMk cId="2638683607" sldId="2147471518"/>
            <ac:picMk id="7" creationId="{4BF3FFD2-2AF3-CEE6-9645-F631A4931D9C}"/>
          </ac:picMkLst>
        </pc:picChg>
        <pc:picChg chg="add del mod">
          <ac:chgData name="Stuermer, Stefan" userId="363bd4c4-97f9-4014-8af5-fac6dedd54e4" providerId="ADAL" clId="{F4C6D007-9443-4F2A-9F20-B5091911C260}" dt="2024-08-29T23:09:17.434" v="3355" actId="21"/>
          <ac:picMkLst>
            <pc:docMk/>
            <pc:sldMk cId="2638683607" sldId="2147471518"/>
            <ac:picMk id="9" creationId="{7B17046B-CB70-1A9A-2995-EEF2DE6B4A30}"/>
          </ac:picMkLst>
        </pc:picChg>
        <pc:picChg chg="add mod">
          <ac:chgData name="Stuermer, Stefan" userId="363bd4c4-97f9-4014-8af5-fac6dedd54e4" providerId="ADAL" clId="{F4C6D007-9443-4F2A-9F20-B5091911C260}" dt="2024-08-30T07:52:49.358" v="3529" actId="1076"/>
          <ac:picMkLst>
            <pc:docMk/>
            <pc:sldMk cId="2638683607" sldId="2147471518"/>
            <ac:picMk id="11" creationId="{0F7FD715-65F2-7753-1791-94C94C3402F4}"/>
          </ac:picMkLst>
        </pc:picChg>
      </pc:sldChg>
      <pc:sldChg chg="modSp new mod setBg modClrScheme chgLayout modNotesTx">
        <pc:chgData name="Stuermer, Stefan" userId="363bd4c4-97f9-4014-8af5-fac6dedd54e4" providerId="ADAL" clId="{F4C6D007-9443-4F2A-9F20-B5091911C260}" dt="2024-08-29T23:10:35.744" v="3365" actId="700"/>
        <pc:sldMkLst>
          <pc:docMk/>
          <pc:sldMk cId="2389939980" sldId="2147471524"/>
        </pc:sldMkLst>
        <pc:spChg chg="mod ord">
          <ac:chgData name="Stuermer, Stefan" userId="363bd4c4-97f9-4014-8af5-fac6dedd54e4" providerId="ADAL" clId="{F4C6D007-9443-4F2A-9F20-B5091911C260}" dt="2024-08-29T23:10:35.744" v="3365" actId="700"/>
          <ac:spMkLst>
            <pc:docMk/>
            <pc:sldMk cId="2389939980" sldId="2147471524"/>
            <ac:spMk id="2" creationId="{3182717E-CB99-B1BD-CA71-E5847D150039}"/>
          </ac:spMkLst>
        </pc:spChg>
        <pc:spChg chg="mod ord">
          <ac:chgData name="Stuermer, Stefan" userId="363bd4c4-97f9-4014-8af5-fac6dedd54e4" providerId="ADAL" clId="{F4C6D007-9443-4F2A-9F20-B5091911C260}" dt="2024-08-29T23:10:35.744" v="3365" actId="700"/>
          <ac:spMkLst>
            <pc:docMk/>
            <pc:sldMk cId="2389939980" sldId="2147471524"/>
            <ac:spMk id="3" creationId="{53575582-96F1-469C-748A-EB5BB5D69246}"/>
          </ac:spMkLst>
        </pc:spChg>
        <pc:spChg chg="mod ord">
          <ac:chgData name="Stuermer, Stefan" userId="363bd4c4-97f9-4014-8af5-fac6dedd54e4" providerId="ADAL" clId="{F4C6D007-9443-4F2A-9F20-B5091911C260}" dt="2024-08-29T23:10:35.744" v="3365" actId="700"/>
          <ac:spMkLst>
            <pc:docMk/>
            <pc:sldMk cId="2389939980" sldId="2147471524"/>
            <ac:spMk id="4" creationId="{1EF56994-5090-A355-81E5-3444EC8B3BE7}"/>
          </ac:spMkLst>
        </pc:spChg>
      </pc:sldChg>
      <pc:sldChg chg="modSp new mod setBg">
        <pc:chgData name="Stuermer, Stefan" userId="363bd4c4-97f9-4014-8af5-fac6dedd54e4" providerId="ADAL" clId="{F4C6D007-9443-4F2A-9F20-B5091911C260}" dt="2024-08-29T22:54:09.377" v="3341" actId="20577"/>
        <pc:sldMkLst>
          <pc:docMk/>
          <pc:sldMk cId="2491688492" sldId="2147471525"/>
        </pc:sldMkLst>
        <pc:spChg chg="mod">
          <ac:chgData name="Stuermer, Stefan" userId="363bd4c4-97f9-4014-8af5-fac6dedd54e4" providerId="ADAL" clId="{F4C6D007-9443-4F2A-9F20-B5091911C260}" dt="2024-08-29T22:54:09.377" v="3341" actId="20577"/>
          <ac:spMkLst>
            <pc:docMk/>
            <pc:sldMk cId="2491688492" sldId="2147471525"/>
            <ac:spMk id="2" creationId="{FD8B6056-F4A7-F152-8C18-CE2CE6615380}"/>
          </ac:spMkLst>
        </pc:spChg>
        <pc:spChg chg="mod">
          <ac:chgData name="Stuermer, Stefan" userId="363bd4c4-97f9-4014-8af5-fac6dedd54e4" providerId="ADAL" clId="{F4C6D007-9443-4F2A-9F20-B5091911C260}" dt="2024-08-29T22:54:00.072" v="3291" actId="20577"/>
          <ac:spMkLst>
            <pc:docMk/>
            <pc:sldMk cId="2491688492" sldId="2147471525"/>
            <ac:spMk id="3" creationId="{0C4B6D72-00BD-D0C6-AD50-4EEB371FEE4C}"/>
          </ac:spMkLst>
        </pc:spChg>
      </pc:sldChg>
    </pc:docChg>
  </pc:docChgLst>
  <pc:docChgLst>
    <pc:chgData name="Stuermer, Stefan" userId="S::stefan.stuermer@konicaminolta.eu::363bd4c4-97f9-4014-8af5-fac6dedd54e4" providerId="AD" clId="Web-{8657780D-36D0-4651-A985-35CE5FBA517D}"/>
    <pc:docChg chg="modSld">
      <pc:chgData name="Stuermer, Stefan" userId="S::stefan.stuermer@konicaminolta.eu::363bd4c4-97f9-4014-8af5-fac6dedd54e4" providerId="AD" clId="Web-{8657780D-36D0-4651-A985-35CE5FBA517D}" dt="2024-08-29T10:11:43.938" v="96" actId="1076"/>
      <pc:docMkLst>
        <pc:docMk/>
      </pc:docMkLst>
      <pc:sldChg chg="modSp">
        <pc:chgData name="Stuermer, Stefan" userId="S::stefan.stuermer@konicaminolta.eu::363bd4c4-97f9-4014-8af5-fac6dedd54e4" providerId="AD" clId="Web-{8657780D-36D0-4651-A985-35CE5FBA517D}" dt="2024-08-29T09:38:07.818" v="2" actId="20577"/>
        <pc:sldMkLst>
          <pc:docMk/>
          <pc:sldMk cId="2112525346" sldId="270"/>
        </pc:sldMkLst>
        <pc:spChg chg="mod">
          <ac:chgData name="Stuermer, Stefan" userId="S::stefan.stuermer@konicaminolta.eu::363bd4c4-97f9-4014-8af5-fac6dedd54e4" providerId="AD" clId="Web-{8657780D-36D0-4651-A985-35CE5FBA517D}" dt="2024-08-29T09:38:07.818" v="2" actId="20577"/>
          <ac:spMkLst>
            <pc:docMk/>
            <pc:sldMk cId="2112525346" sldId="270"/>
            <ac:spMk id="4" creationId="{4B1AA193-CE70-7D00-1E96-3B6838A78D7F}"/>
          </ac:spMkLst>
        </pc:spChg>
      </pc:sldChg>
      <pc:sldChg chg="modSp">
        <pc:chgData name="Stuermer, Stefan" userId="S::stefan.stuermer@konicaminolta.eu::363bd4c4-97f9-4014-8af5-fac6dedd54e4" providerId="AD" clId="Web-{8657780D-36D0-4651-A985-35CE5FBA517D}" dt="2024-08-29T10:11:43.938" v="96" actId="1076"/>
        <pc:sldMkLst>
          <pc:docMk/>
          <pc:sldMk cId="2212616262" sldId="2147308388"/>
        </pc:sldMkLst>
        <pc:spChg chg="mod">
          <ac:chgData name="Stuermer, Stefan" userId="S::stefan.stuermer@konicaminolta.eu::363bd4c4-97f9-4014-8af5-fac6dedd54e4" providerId="AD" clId="Web-{8657780D-36D0-4651-A985-35CE5FBA517D}" dt="2024-08-29T10:11:39.516" v="54" actId="1076"/>
          <ac:spMkLst>
            <pc:docMk/>
            <pc:sldMk cId="2212616262" sldId="2147308388"/>
            <ac:spMk id="3" creationId="{5EC43A86-45C3-406A-3770-5374ED9CF2E6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39.531" v="55" actId="1076"/>
          <ac:spMkLst>
            <pc:docMk/>
            <pc:sldMk cId="2212616262" sldId="2147308388"/>
            <ac:spMk id="4" creationId="{2C1B4AB0-22B2-FEDC-D0EB-B743D0DDABA7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39.547" v="56" actId="1076"/>
          <ac:spMkLst>
            <pc:docMk/>
            <pc:sldMk cId="2212616262" sldId="2147308388"/>
            <ac:spMk id="5" creationId="{CC912B01-6AD0-2941-CC60-39E3604A452A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43.844" v="91" actId="1076"/>
          <ac:spMkLst>
            <pc:docMk/>
            <pc:sldMk cId="2212616262" sldId="2147308388"/>
            <ac:spMk id="6" creationId="{CA30E5C1-AECC-D480-8AF3-6820D866D572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39.594" v="58" actId="1076"/>
          <ac:spMkLst>
            <pc:docMk/>
            <pc:sldMk cId="2212616262" sldId="2147308388"/>
            <ac:spMk id="7" creationId="{B1A8EE5E-0F9D-3C0B-3BDD-B69EDFF46C8E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39.609" v="59" actId="1076"/>
          <ac:spMkLst>
            <pc:docMk/>
            <pc:sldMk cId="2212616262" sldId="2147308388"/>
            <ac:spMk id="8" creationId="{E4106932-6F08-BE14-AA89-21BD584ACAAE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39.625" v="60" actId="1076"/>
          <ac:spMkLst>
            <pc:docMk/>
            <pc:sldMk cId="2212616262" sldId="2147308388"/>
            <ac:spMk id="9" creationId="{4AAC4D35-D1EA-6A92-6DEC-7C2715E57C3B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40.219" v="89" actId="1076"/>
          <ac:spMkLst>
            <pc:docMk/>
            <pc:sldMk cId="2212616262" sldId="2147308388"/>
            <ac:spMk id="10" creationId="{CCA63DCA-7338-C1DA-9DAD-E10C5EF1653E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39.656" v="61" actId="1076"/>
          <ac:spMkLst>
            <pc:docMk/>
            <pc:sldMk cId="2212616262" sldId="2147308388"/>
            <ac:spMk id="11" creationId="{29060E9D-4BC3-331D-802C-9E4C7871C843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39.672" v="62" actId="1076"/>
          <ac:spMkLst>
            <pc:docMk/>
            <pc:sldMk cId="2212616262" sldId="2147308388"/>
            <ac:spMk id="12" creationId="{4629EE56-AB25-3F3C-2C6B-C6A63BCC605F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39.688" v="63" actId="1076"/>
          <ac:spMkLst>
            <pc:docMk/>
            <pc:sldMk cId="2212616262" sldId="2147308388"/>
            <ac:spMk id="13" creationId="{91B5043E-2FF6-4F1E-04F6-30F6EF2A33BA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39.719" v="64" actId="1076"/>
          <ac:spMkLst>
            <pc:docMk/>
            <pc:sldMk cId="2212616262" sldId="2147308388"/>
            <ac:spMk id="14" creationId="{07A1B00A-796C-5191-3AEB-C428F0AE4163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39.734" v="65" actId="1076"/>
          <ac:spMkLst>
            <pc:docMk/>
            <pc:sldMk cId="2212616262" sldId="2147308388"/>
            <ac:spMk id="15" creationId="{83CE737E-3F76-826B-EA1B-0C882BF00690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39.750" v="66" actId="1076"/>
          <ac:spMkLst>
            <pc:docMk/>
            <pc:sldMk cId="2212616262" sldId="2147308388"/>
            <ac:spMk id="16" creationId="{0DF07721-8598-848B-7119-80F82E27ACEF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39.781" v="67" actId="1076"/>
          <ac:spMkLst>
            <pc:docMk/>
            <pc:sldMk cId="2212616262" sldId="2147308388"/>
            <ac:spMk id="17" creationId="{513EDB61-EE81-D388-50A2-C5C73019C0F0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39.797" v="68" actId="1076"/>
          <ac:spMkLst>
            <pc:docMk/>
            <pc:sldMk cId="2212616262" sldId="2147308388"/>
            <ac:spMk id="18" creationId="{676E9133-1067-0F42-D574-DDFA95FC89AD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39.813" v="69" actId="1076"/>
          <ac:spMkLst>
            <pc:docMk/>
            <pc:sldMk cId="2212616262" sldId="2147308388"/>
            <ac:spMk id="19" creationId="{E6DB5CF1-3C47-14A5-AD07-E5855611835F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39.828" v="70" actId="1076"/>
          <ac:spMkLst>
            <pc:docMk/>
            <pc:sldMk cId="2212616262" sldId="2147308388"/>
            <ac:spMk id="20" creationId="{7F70F10A-0909-EC25-E784-2E749A801EDA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39.859" v="71" actId="1076"/>
          <ac:spMkLst>
            <pc:docMk/>
            <pc:sldMk cId="2212616262" sldId="2147308388"/>
            <ac:spMk id="21" creationId="{B8B2EECC-6C04-E862-D280-2BBF350AAADB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39.875" v="72" actId="1076"/>
          <ac:spMkLst>
            <pc:docMk/>
            <pc:sldMk cId="2212616262" sldId="2147308388"/>
            <ac:spMk id="22" creationId="{F8BCDBFB-EBF9-F119-7A16-155725E23174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39.891" v="73" actId="1076"/>
          <ac:spMkLst>
            <pc:docMk/>
            <pc:sldMk cId="2212616262" sldId="2147308388"/>
            <ac:spMk id="25" creationId="{83533FED-EBAD-0208-09DD-16E2BE5EBD77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39.906" v="74" actId="1076"/>
          <ac:spMkLst>
            <pc:docMk/>
            <pc:sldMk cId="2212616262" sldId="2147308388"/>
            <ac:spMk id="26" creationId="{77A63F08-42BB-E8F6-735C-5C9190D5DB2A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43.860" v="92" actId="1076"/>
          <ac:spMkLst>
            <pc:docMk/>
            <pc:sldMk cId="2212616262" sldId="2147308388"/>
            <ac:spMk id="27" creationId="{4C00D4EE-ACF2-6651-C62E-A22092CD1302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43.875" v="93" actId="1076"/>
          <ac:spMkLst>
            <pc:docMk/>
            <pc:sldMk cId="2212616262" sldId="2147308388"/>
            <ac:spMk id="28" creationId="{BEC1D6DF-C2CB-4879-C6AC-36B0ED65444B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43.891" v="94" actId="1076"/>
          <ac:spMkLst>
            <pc:docMk/>
            <pc:sldMk cId="2212616262" sldId="2147308388"/>
            <ac:spMk id="29" creationId="{8B28F65A-0DB3-D91C-FEF3-A7DAD4E29ED0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43.922" v="95" actId="1076"/>
          <ac:spMkLst>
            <pc:docMk/>
            <pc:sldMk cId="2212616262" sldId="2147308388"/>
            <ac:spMk id="30" creationId="{C95AE3C8-B78A-7354-12E7-6622BBEAAA82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43.938" v="96" actId="1076"/>
          <ac:spMkLst>
            <pc:docMk/>
            <pc:sldMk cId="2212616262" sldId="2147308388"/>
            <ac:spMk id="32" creationId="{32089045-B493-A81A-A9B8-7BB6F642D21A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40.031" v="80" actId="1076"/>
          <ac:spMkLst>
            <pc:docMk/>
            <pc:sldMk cId="2212616262" sldId="2147308388"/>
            <ac:spMk id="33" creationId="{3FC99877-0170-3361-4B7C-89C41232424D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40.047" v="81" actId="1076"/>
          <ac:spMkLst>
            <pc:docMk/>
            <pc:sldMk cId="2212616262" sldId="2147308388"/>
            <ac:spMk id="34" creationId="{14A055EF-1DFF-49D5-77CB-44CDF713A976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40.078" v="82" actId="1076"/>
          <ac:spMkLst>
            <pc:docMk/>
            <pc:sldMk cId="2212616262" sldId="2147308388"/>
            <ac:spMk id="35" creationId="{B64BDD45-B6BC-AA53-ACB8-87D0D1B16268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40.094" v="83" actId="1076"/>
          <ac:spMkLst>
            <pc:docMk/>
            <pc:sldMk cId="2212616262" sldId="2147308388"/>
            <ac:spMk id="36" creationId="{268E0863-2434-B197-45EF-82F9DC53D8A3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40.110" v="84" actId="1076"/>
          <ac:spMkLst>
            <pc:docMk/>
            <pc:sldMk cId="2212616262" sldId="2147308388"/>
            <ac:spMk id="37" creationId="{C6AD0BA9-46BF-AE46-ECDA-E55749AC2D7D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40.141" v="85" actId="1076"/>
          <ac:spMkLst>
            <pc:docMk/>
            <pc:sldMk cId="2212616262" sldId="2147308388"/>
            <ac:spMk id="38" creationId="{C597F4FB-E227-CA53-4A14-31A91F48D3D2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40.156" v="86" actId="1076"/>
          <ac:spMkLst>
            <pc:docMk/>
            <pc:sldMk cId="2212616262" sldId="2147308388"/>
            <ac:spMk id="39" creationId="{A9BB6F79-0532-9981-4C3E-5BD17D0F2D80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40.172" v="87" actId="1076"/>
          <ac:spMkLst>
            <pc:docMk/>
            <pc:sldMk cId="2212616262" sldId="2147308388"/>
            <ac:spMk id="40" creationId="{7664F8E6-A161-7923-FE1D-B9CBD71E4848}"/>
          </ac:spMkLst>
        </pc:spChg>
        <pc:spChg chg="mod">
          <ac:chgData name="Stuermer, Stefan" userId="S::stefan.stuermer@konicaminolta.eu::363bd4c4-97f9-4014-8af5-fac6dedd54e4" providerId="AD" clId="Web-{8657780D-36D0-4651-A985-35CE5FBA517D}" dt="2024-08-29T10:11:40.203" v="88" actId="1076"/>
          <ac:spMkLst>
            <pc:docMk/>
            <pc:sldMk cId="2212616262" sldId="2147308388"/>
            <ac:spMk id="41" creationId="{601D354A-2FE5-FD24-D06B-2D66EBD5CEA8}"/>
          </ac:spMkLst>
        </pc:spChg>
        <pc:cxnChg chg="mod">
          <ac:chgData name="Stuermer, Stefan" userId="S::stefan.stuermer@konicaminolta.eu::363bd4c4-97f9-4014-8af5-fac6dedd54e4" providerId="AD" clId="Web-{8657780D-36D0-4651-A985-35CE5FBA517D}" dt="2024-08-29T10:11:39.500" v="53" actId="1076"/>
          <ac:cxnSpMkLst>
            <pc:docMk/>
            <pc:sldMk cId="2212616262" sldId="2147308388"/>
            <ac:cxnSpMk id="43" creationId="{A7C08855-D35B-2CB2-8D93-65AEEF6BBA1F}"/>
          </ac:cxnSpMkLst>
        </pc:cxnChg>
        <pc:cxnChg chg="mod">
          <ac:chgData name="Stuermer, Stefan" userId="S::stefan.stuermer@konicaminolta.eu::363bd4c4-97f9-4014-8af5-fac6dedd54e4" providerId="AD" clId="Web-{8657780D-36D0-4651-A985-35CE5FBA517D}" dt="2024-08-29T10:11:43.828" v="90" actId="1076"/>
          <ac:cxnSpMkLst>
            <pc:docMk/>
            <pc:sldMk cId="2212616262" sldId="2147308388"/>
            <ac:cxnSpMk id="44" creationId="{184C81E3-B548-339B-24B4-50D0E4C803E8}"/>
          </ac:cxnSpMkLst>
        </pc:cxnChg>
        <pc:cxnChg chg="mod">
          <ac:chgData name="Stuermer, Stefan" userId="S::stefan.stuermer@konicaminolta.eu::363bd4c4-97f9-4014-8af5-fac6dedd54e4" providerId="AD" clId="Web-{8657780D-36D0-4651-A985-35CE5FBA517D}" dt="2024-08-29T10:11:39.422" v="49" actId="1076"/>
          <ac:cxnSpMkLst>
            <pc:docMk/>
            <pc:sldMk cId="2212616262" sldId="2147308388"/>
            <ac:cxnSpMk id="47" creationId="{6C074262-7605-6C03-6489-EA24A84A212E}"/>
          </ac:cxnSpMkLst>
        </pc:cxnChg>
        <pc:cxnChg chg="mod">
          <ac:chgData name="Stuermer, Stefan" userId="S::stefan.stuermer@konicaminolta.eu::363bd4c4-97f9-4014-8af5-fac6dedd54e4" providerId="AD" clId="Web-{8657780D-36D0-4651-A985-35CE5FBA517D}" dt="2024-08-29T10:11:39.438" v="50" actId="1076"/>
          <ac:cxnSpMkLst>
            <pc:docMk/>
            <pc:sldMk cId="2212616262" sldId="2147308388"/>
            <ac:cxnSpMk id="50" creationId="{96DA4310-DE08-4C62-56CE-1FA3F9C6FE22}"/>
          </ac:cxnSpMkLst>
        </pc:cxnChg>
        <pc:cxnChg chg="mod">
          <ac:chgData name="Stuermer, Stefan" userId="S::stefan.stuermer@konicaminolta.eu::363bd4c4-97f9-4014-8af5-fac6dedd54e4" providerId="AD" clId="Web-{8657780D-36D0-4651-A985-35CE5FBA517D}" dt="2024-08-29T10:11:39.453" v="51" actId="1076"/>
          <ac:cxnSpMkLst>
            <pc:docMk/>
            <pc:sldMk cId="2212616262" sldId="2147308388"/>
            <ac:cxnSpMk id="53" creationId="{B02B7C73-6AB9-0E3E-6620-2849C11D991B}"/>
          </ac:cxnSpMkLst>
        </pc:cxnChg>
      </pc:sldChg>
    </pc:docChg>
  </pc:docChgLst>
  <pc:docChgLst>
    <pc:chgData name="Stuermer, Stefan" userId="S::stefan.stuermer@konicaminolta.eu::363bd4c4-97f9-4014-8af5-fac6dedd54e4" providerId="AD" clId="Web-{8373C4D9-760D-4FC1-8ECE-E0671AAE39E1}"/>
    <pc:docChg chg="addSld modSld">
      <pc:chgData name="Stuermer, Stefan" userId="S::stefan.stuermer@konicaminolta.eu::363bd4c4-97f9-4014-8af5-fac6dedd54e4" providerId="AD" clId="Web-{8373C4D9-760D-4FC1-8ECE-E0671AAE39E1}" dt="2024-09-04T14:44:42.348" v="30" actId="20577"/>
      <pc:docMkLst>
        <pc:docMk/>
      </pc:docMkLst>
      <pc:sldChg chg="modSp">
        <pc:chgData name="Stuermer, Stefan" userId="S::stefan.stuermer@konicaminolta.eu::363bd4c4-97f9-4014-8af5-fac6dedd54e4" providerId="AD" clId="Web-{8373C4D9-760D-4FC1-8ECE-E0671AAE39E1}" dt="2024-09-04T14:37:47.887" v="16" actId="1076"/>
        <pc:sldMkLst>
          <pc:docMk/>
          <pc:sldMk cId="2638683607" sldId="2147471518"/>
        </pc:sldMkLst>
        <pc:spChg chg="mod">
          <ac:chgData name="Stuermer, Stefan" userId="S::stefan.stuermer@konicaminolta.eu::363bd4c4-97f9-4014-8af5-fac6dedd54e4" providerId="AD" clId="Web-{8373C4D9-760D-4FC1-8ECE-E0671AAE39E1}" dt="2024-09-04T14:37:47.887" v="16" actId="1076"/>
          <ac:spMkLst>
            <pc:docMk/>
            <pc:sldMk cId="2638683607" sldId="2147471518"/>
            <ac:spMk id="23" creationId="{F886B727-389E-3480-CB23-A8CE178AAD61}"/>
          </ac:spMkLst>
        </pc:spChg>
      </pc:sldChg>
      <pc:sldChg chg="modSp new">
        <pc:chgData name="Stuermer, Stefan" userId="S::stefan.stuermer@konicaminolta.eu::363bd4c4-97f9-4014-8af5-fac6dedd54e4" providerId="AD" clId="Web-{8373C4D9-760D-4FC1-8ECE-E0671AAE39E1}" dt="2024-09-04T14:44:42.348" v="30" actId="20577"/>
        <pc:sldMkLst>
          <pc:docMk/>
          <pc:sldMk cId="3112825567" sldId="2147471530"/>
        </pc:sldMkLst>
        <pc:spChg chg="mod">
          <ac:chgData name="Stuermer, Stefan" userId="S::stefan.stuermer@konicaminolta.eu::363bd4c4-97f9-4014-8af5-fac6dedd54e4" providerId="AD" clId="Web-{8373C4D9-760D-4FC1-8ECE-E0671AAE39E1}" dt="2024-09-04T14:44:42.348" v="30" actId="20577"/>
          <ac:spMkLst>
            <pc:docMk/>
            <pc:sldMk cId="3112825567" sldId="2147471530"/>
            <ac:spMk id="3" creationId="{8BD9C216-B65A-700D-DCDF-1FCDD100EC31}"/>
          </ac:spMkLst>
        </pc:spChg>
      </pc:sldChg>
    </pc:docChg>
  </pc:docChgLst>
  <pc:docChgLst>
    <pc:chgData name="Tino Krecker | active elements" userId="S::krecker_active-elements.de#ext#@connectkonicaminolta.onmicrosoft.com::71efc6ce-65d7-4d4c-b8e1-6eaa3362c92e" providerId="AD" clId="Web-{8F88F421-259F-3F20-8124-6E0BB68FB526}"/>
    <pc:docChg chg="modSld">
      <pc:chgData name="Tino Krecker | active elements" userId="S::krecker_active-elements.de#ext#@connectkonicaminolta.onmicrosoft.com::71efc6ce-65d7-4d4c-b8e1-6eaa3362c92e" providerId="AD" clId="Web-{8F88F421-259F-3F20-8124-6E0BB68FB526}" dt="2024-09-02T19:51:03.447" v="287"/>
      <pc:docMkLst>
        <pc:docMk/>
      </pc:docMkLst>
      <pc:sldChg chg="addSp delSp modSp">
        <pc:chgData name="Tino Krecker | active elements" userId="S::krecker_active-elements.de#ext#@connectkonicaminolta.onmicrosoft.com::71efc6ce-65d7-4d4c-b8e1-6eaa3362c92e" providerId="AD" clId="Web-{8F88F421-259F-3F20-8124-6E0BB68FB526}" dt="2024-09-02T19:47:02.815" v="89" actId="20577"/>
        <pc:sldMkLst>
          <pc:docMk/>
          <pc:sldMk cId="1066519696" sldId="2147471525"/>
        </pc:sldMkLst>
        <pc:spChg chg="add del mod">
          <ac:chgData name="Tino Krecker | active elements" userId="S::krecker_active-elements.de#ext#@connectkonicaminolta.onmicrosoft.com::71efc6ce-65d7-4d4c-b8e1-6eaa3362c92e" providerId="AD" clId="Web-{8F88F421-259F-3F20-8124-6E0BB68FB526}" dt="2024-09-02T19:46:22.204" v="75" actId="20577"/>
          <ac:spMkLst>
            <pc:docMk/>
            <pc:sldMk cId="1066519696" sldId="2147471525"/>
            <ac:spMk id="3" creationId="{A6325A0D-EFE1-E2DE-B1FC-A971930C4D54}"/>
          </ac:spMkLst>
        </pc:spChg>
        <pc:spChg chg="add del mod">
          <ac:chgData name="Tino Krecker | active elements" userId="S::krecker_active-elements.de#ext#@connectkonicaminolta.onmicrosoft.com::71efc6ce-65d7-4d4c-b8e1-6eaa3362c92e" providerId="AD" clId="Web-{8F88F421-259F-3F20-8124-6E0BB68FB526}" dt="2024-09-02T19:47:02.815" v="89" actId="20577"/>
          <ac:spMkLst>
            <pc:docMk/>
            <pc:sldMk cId="1066519696" sldId="2147471525"/>
            <ac:spMk id="5" creationId="{9573B766-CA3E-0266-8FDC-B2964BCB6D64}"/>
          </ac:spMkLst>
        </pc:spChg>
        <pc:spChg chg="add del mod">
          <ac:chgData name="Tino Krecker | active elements" userId="S::krecker_active-elements.de#ext#@connectkonicaminolta.onmicrosoft.com::71efc6ce-65d7-4d4c-b8e1-6eaa3362c92e" providerId="AD" clId="Web-{8F88F421-259F-3F20-8124-6E0BB68FB526}" dt="2024-09-02T19:46:03.485" v="46"/>
          <ac:spMkLst>
            <pc:docMk/>
            <pc:sldMk cId="1066519696" sldId="2147471525"/>
            <ac:spMk id="7" creationId="{D5F4CDAF-BFCC-2BA5-F0FB-B3BC04D1EB80}"/>
          </ac:spMkLst>
        </pc:spChg>
        <pc:spChg chg="add del mod">
          <ac:chgData name="Tino Krecker | active elements" userId="S::krecker_active-elements.de#ext#@connectkonicaminolta.onmicrosoft.com::71efc6ce-65d7-4d4c-b8e1-6eaa3362c92e" providerId="AD" clId="Web-{8F88F421-259F-3F20-8124-6E0BB68FB526}" dt="2024-09-02T19:45:41.719" v="33"/>
          <ac:spMkLst>
            <pc:docMk/>
            <pc:sldMk cId="1066519696" sldId="2147471525"/>
            <ac:spMk id="10" creationId="{78F90EB1-B414-170A-C0E1-806F3CA6E0F7}"/>
          </ac:spMkLst>
        </pc:spChg>
        <pc:spChg chg="add del mod">
          <ac:chgData name="Tino Krecker | active elements" userId="S::krecker_active-elements.de#ext#@connectkonicaminolta.onmicrosoft.com::71efc6ce-65d7-4d4c-b8e1-6eaa3362c92e" providerId="AD" clId="Web-{8F88F421-259F-3F20-8124-6E0BB68FB526}" dt="2024-09-02T19:45:40" v="31"/>
          <ac:spMkLst>
            <pc:docMk/>
            <pc:sldMk cId="1066519696" sldId="2147471525"/>
            <ac:spMk id="13" creationId="{4BC169DF-1296-9C59-2CFB-3B6EC15D042C}"/>
          </ac:spMkLst>
        </pc:spChg>
        <pc:spChg chg="add mod">
          <ac:chgData name="Tino Krecker | active elements" userId="S::krecker_active-elements.de#ext#@connectkonicaminolta.onmicrosoft.com::71efc6ce-65d7-4d4c-b8e1-6eaa3362c92e" providerId="AD" clId="Web-{8F88F421-259F-3F20-8124-6E0BB68FB526}" dt="2024-09-02T19:46:59.549" v="87" actId="14100"/>
          <ac:spMkLst>
            <pc:docMk/>
            <pc:sldMk cId="1066519696" sldId="2147471525"/>
            <ac:spMk id="19" creationId="{239EDB40-B826-ECE2-C59F-6A4DEBB9E16B}"/>
          </ac:spMkLst>
        </pc:spChg>
        <pc:picChg chg="add del mod ord">
          <ac:chgData name="Tino Krecker | active elements" userId="S::krecker_active-elements.de#ext#@connectkonicaminolta.onmicrosoft.com::71efc6ce-65d7-4d4c-b8e1-6eaa3362c92e" providerId="AD" clId="Web-{8F88F421-259F-3F20-8124-6E0BB68FB526}" dt="2024-09-02T19:45:46.219" v="38"/>
          <ac:picMkLst>
            <pc:docMk/>
            <pc:sldMk cId="1066519696" sldId="2147471525"/>
            <ac:picMk id="8" creationId="{89B6042D-1047-5997-7207-2C4702F42997}"/>
          </ac:picMkLst>
        </pc:picChg>
        <pc:picChg chg="add del mod ord">
          <ac:chgData name="Tino Krecker | active elements" userId="S::krecker_active-elements.de#ext#@connectkonicaminolta.onmicrosoft.com::71efc6ce-65d7-4d4c-b8e1-6eaa3362c92e" providerId="AD" clId="Web-{8F88F421-259F-3F20-8124-6E0BB68FB526}" dt="2024-09-02T19:45:41.078" v="32"/>
          <ac:picMkLst>
            <pc:docMk/>
            <pc:sldMk cId="1066519696" sldId="2147471525"/>
            <ac:picMk id="11" creationId="{2C108F28-9865-6C87-467C-2E41D30F5824}"/>
          </ac:picMkLst>
        </pc:picChg>
        <pc:picChg chg="add del mod">
          <ac:chgData name="Tino Krecker | active elements" userId="S::krecker_active-elements.de#ext#@connectkonicaminolta.onmicrosoft.com::71efc6ce-65d7-4d4c-b8e1-6eaa3362c92e" providerId="AD" clId="Web-{8F88F421-259F-3F20-8124-6E0BB68FB526}" dt="2024-09-02T19:45:39.094" v="23"/>
          <ac:picMkLst>
            <pc:docMk/>
            <pc:sldMk cId="1066519696" sldId="2147471525"/>
            <ac:picMk id="14" creationId="{B6B90EC1-8CF2-8F05-4061-49BFB5D9F9F9}"/>
          </ac:picMkLst>
        </pc:picChg>
        <pc:picChg chg="add del mod ord">
          <ac:chgData name="Tino Krecker | active elements" userId="S::krecker_active-elements.de#ext#@connectkonicaminolta.onmicrosoft.com::71efc6ce-65d7-4d4c-b8e1-6eaa3362c92e" providerId="AD" clId="Web-{8F88F421-259F-3F20-8124-6E0BB68FB526}" dt="2024-09-02T19:45:52.829" v="40"/>
          <ac:picMkLst>
            <pc:docMk/>
            <pc:sldMk cId="1066519696" sldId="2147471525"/>
            <ac:picMk id="15" creationId="{8D4C472F-CAA2-CB61-4624-60F4C432BFDA}"/>
          </ac:picMkLst>
        </pc:picChg>
        <pc:picChg chg="add del mod ord">
          <ac:chgData name="Tino Krecker | active elements" userId="S::krecker_active-elements.de#ext#@connectkonicaminolta.onmicrosoft.com::71efc6ce-65d7-4d4c-b8e1-6eaa3362c92e" providerId="AD" clId="Web-{8F88F421-259F-3F20-8124-6E0BB68FB526}" dt="2024-09-02T19:46:00.438" v="44"/>
          <ac:picMkLst>
            <pc:docMk/>
            <pc:sldMk cId="1066519696" sldId="2147471525"/>
            <ac:picMk id="16" creationId="{B6100995-4E50-1A86-65DA-EC17008CEAAC}"/>
          </ac:picMkLst>
        </pc:picChg>
        <pc:picChg chg="add mod">
          <ac:chgData name="Tino Krecker | active elements" userId="S::krecker_active-elements.de#ext#@connectkonicaminolta.onmicrosoft.com::71efc6ce-65d7-4d4c-b8e1-6eaa3362c92e" providerId="AD" clId="Web-{8F88F421-259F-3F20-8124-6E0BB68FB526}" dt="2024-09-02T19:46:30.455" v="78" actId="14100"/>
          <ac:picMkLst>
            <pc:docMk/>
            <pc:sldMk cId="1066519696" sldId="2147471525"/>
            <ac:picMk id="17" creationId="{A075AAA4-4F19-AB88-D3B8-2A7834567E10}"/>
          </ac:picMkLst>
        </pc:picChg>
        <pc:picChg chg="add mod">
          <ac:chgData name="Tino Krecker | active elements" userId="S::krecker_active-elements.de#ext#@connectkonicaminolta.onmicrosoft.com::71efc6ce-65d7-4d4c-b8e1-6eaa3362c92e" providerId="AD" clId="Web-{8F88F421-259F-3F20-8124-6E0BB68FB526}" dt="2024-09-02T19:46:48.377" v="83" actId="1076"/>
          <ac:picMkLst>
            <pc:docMk/>
            <pc:sldMk cId="1066519696" sldId="2147471525"/>
            <ac:picMk id="18" creationId="{79BD466E-4837-DC8A-CF21-E38569829ACC}"/>
          </ac:picMkLst>
        </pc:picChg>
      </pc:sldChg>
      <pc:sldChg chg="addSp delSp modSp">
        <pc:chgData name="Tino Krecker | active elements" userId="S::krecker_active-elements.de#ext#@connectkonicaminolta.onmicrosoft.com::71efc6ce-65d7-4d4c-b8e1-6eaa3362c92e" providerId="AD" clId="Web-{8F88F421-259F-3F20-8124-6E0BB68FB526}" dt="2024-09-02T19:51:03.447" v="287"/>
        <pc:sldMkLst>
          <pc:docMk/>
          <pc:sldMk cId="1255771185" sldId="2147471526"/>
        </pc:sldMkLst>
        <pc:spChg chg="add del">
          <ac:chgData name="Tino Krecker | active elements" userId="S::krecker_active-elements.de#ext#@connectkonicaminolta.onmicrosoft.com::71efc6ce-65d7-4d4c-b8e1-6eaa3362c92e" providerId="AD" clId="Web-{8F88F421-259F-3F20-8124-6E0BB68FB526}" dt="2024-09-02T19:47:32.816" v="95"/>
          <ac:spMkLst>
            <pc:docMk/>
            <pc:sldMk cId="1255771185" sldId="2147471526"/>
            <ac:spMk id="3" creationId="{40A013E0-B907-7E19-D3B4-98879D088881}"/>
          </ac:spMkLst>
        </pc:spChg>
        <pc:spChg chg="mod">
          <ac:chgData name="Tino Krecker | active elements" userId="S::krecker_active-elements.de#ext#@connectkonicaminolta.onmicrosoft.com::71efc6ce-65d7-4d4c-b8e1-6eaa3362c92e" providerId="AD" clId="Web-{8F88F421-259F-3F20-8124-6E0BB68FB526}" dt="2024-09-02T19:47:47.723" v="101" actId="14100"/>
          <ac:spMkLst>
            <pc:docMk/>
            <pc:sldMk cId="1255771185" sldId="2147471526"/>
            <ac:spMk id="5" creationId="{51A273CA-BF46-7ED7-88A4-2A22D67D34DE}"/>
          </ac:spMkLst>
        </pc:spChg>
        <pc:spChg chg="del">
          <ac:chgData name="Tino Krecker | active elements" userId="S::krecker_active-elements.de#ext#@connectkonicaminolta.onmicrosoft.com::71efc6ce-65d7-4d4c-b8e1-6eaa3362c92e" providerId="AD" clId="Web-{8F88F421-259F-3F20-8124-6E0BB68FB526}" dt="2024-09-02T19:47:16.268" v="90"/>
          <ac:spMkLst>
            <pc:docMk/>
            <pc:sldMk cId="1255771185" sldId="2147471526"/>
            <ac:spMk id="10" creationId="{EE9CF523-8F12-FD6B-3440-65EB8F6C8557}"/>
          </ac:spMkLst>
        </pc:spChg>
        <pc:graphicFrameChg chg="add del mod ord modGraphic">
          <ac:chgData name="Tino Krecker | active elements" userId="S::krecker_active-elements.de#ext#@connectkonicaminolta.onmicrosoft.com::71efc6ce-65d7-4d4c-b8e1-6eaa3362c92e" providerId="AD" clId="Web-{8F88F421-259F-3F20-8124-6E0BB68FB526}" dt="2024-09-02T19:47:23.518" v="92"/>
          <ac:graphicFrameMkLst>
            <pc:docMk/>
            <pc:sldMk cId="1255771185" sldId="2147471526"/>
            <ac:graphicFrameMk id="8" creationId="{702C9D65-6838-4FF0-AD24-D816E135487B}"/>
          </ac:graphicFrameMkLst>
        </pc:graphicFrameChg>
        <pc:graphicFrameChg chg="add del mod ord modGraphic">
          <ac:chgData name="Tino Krecker | active elements" userId="S::krecker_active-elements.de#ext#@connectkonicaminolta.onmicrosoft.com::71efc6ce-65d7-4d4c-b8e1-6eaa3362c92e" providerId="AD" clId="Web-{8F88F421-259F-3F20-8124-6E0BB68FB526}" dt="2024-09-02T19:47:27.987" v="94"/>
          <ac:graphicFrameMkLst>
            <pc:docMk/>
            <pc:sldMk cId="1255771185" sldId="2147471526"/>
            <ac:graphicFrameMk id="11" creationId="{2011AC71-0105-5244-21CD-0DA08B560D37}"/>
          </ac:graphicFrameMkLst>
        </pc:graphicFrameChg>
        <pc:graphicFrameChg chg="add del mod">
          <ac:chgData name="Tino Krecker | active elements" userId="S::krecker_active-elements.de#ext#@connectkonicaminolta.onmicrosoft.com::71efc6ce-65d7-4d4c-b8e1-6eaa3362c92e" providerId="AD" clId="Web-{8F88F421-259F-3F20-8124-6E0BB68FB526}" dt="2024-09-02T19:47:58.536" v="103"/>
          <ac:graphicFrameMkLst>
            <pc:docMk/>
            <pc:sldMk cId="1255771185" sldId="2147471526"/>
            <ac:graphicFrameMk id="13" creationId="{B2FCFF59-FE94-394C-EB45-EA7B80B307AE}"/>
          </ac:graphicFrameMkLst>
        </pc:graphicFrameChg>
        <pc:graphicFrameChg chg="add mod modGraphic">
          <ac:chgData name="Tino Krecker | active elements" userId="S::krecker_active-elements.de#ext#@connectkonicaminolta.onmicrosoft.com::71efc6ce-65d7-4d4c-b8e1-6eaa3362c92e" providerId="AD" clId="Web-{8F88F421-259F-3F20-8124-6E0BB68FB526}" dt="2024-09-02T19:51:03.447" v="287"/>
          <ac:graphicFrameMkLst>
            <pc:docMk/>
            <pc:sldMk cId="1255771185" sldId="2147471526"/>
            <ac:graphicFrameMk id="14" creationId="{FCD7A4FD-6E16-2CE2-7E04-BD9592272017}"/>
          </ac:graphicFrameMkLst>
        </pc:graphicFrameChg>
      </pc:sldChg>
    </pc:docChg>
  </pc:docChgLst>
  <pc:docChgLst>
    <pc:chgData name="Tino Krecker | active elements" userId="S::krecker_active-elements.de#ext#@connectkonicaminolta.onmicrosoft.com::71efc6ce-65d7-4d4c-b8e1-6eaa3362c92e" providerId="AD" clId="Web-{AD8F6367-850A-C3FC-DAD1-D0AACEDFA338}"/>
    <pc:docChg chg="modSld">
      <pc:chgData name="Tino Krecker | active elements" userId="S::krecker_active-elements.de#ext#@connectkonicaminolta.onmicrosoft.com::71efc6ce-65d7-4d4c-b8e1-6eaa3362c92e" providerId="AD" clId="Web-{AD8F6367-850A-C3FC-DAD1-D0AACEDFA338}" dt="2024-09-02T20:19:14.635" v="5" actId="20577"/>
      <pc:docMkLst>
        <pc:docMk/>
      </pc:docMkLst>
      <pc:sldChg chg="modSp">
        <pc:chgData name="Tino Krecker | active elements" userId="S::krecker_active-elements.de#ext#@connectkonicaminolta.onmicrosoft.com::71efc6ce-65d7-4d4c-b8e1-6eaa3362c92e" providerId="AD" clId="Web-{AD8F6367-850A-C3FC-DAD1-D0AACEDFA338}" dt="2024-09-02T20:07:40.720" v="1" actId="20577"/>
        <pc:sldMkLst>
          <pc:docMk/>
          <pc:sldMk cId="2638683607" sldId="2147471518"/>
        </pc:sldMkLst>
        <pc:spChg chg="mod">
          <ac:chgData name="Tino Krecker | active elements" userId="S::krecker_active-elements.de#ext#@connectkonicaminolta.onmicrosoft.com::71efc6ce-65d7-4d4c-b8e1-6eaa3362c92e" providerId="AD" clId="Web-{AD8F6367-850A-C3FC-DAD1-D0AACEDFA338}" dt="2024-09-02T20:07:40.720" v="1" actId="20577"/>
          <ac:spMkLst>
            <pc:docMk/>
            <pc:sldMk cId="2638683607" sldId="2147471518"/>
            <ac:spMk id="2" creationId="{00000000-0000-0000-0000-000000000000}"/>
          </ac:spMkLst>
        </pc:spChg>
      </pc:sldChg>
      <pc:sldChg chg="modSp">
        <pc:chgData name="Tino Krecker | active elements" userId="S::krecker_active-elements.de#ext#@connectkonicaminolta.onmicrosoft.com::71efc6ce-65d7-4d4c-b8e1-6eaa3362c92e" providerId="AD" clId="Web-{AD8F6367-850A-C3FC-DAD1-D0AACEDFA338}" dt="2024-09-02T20:19:14.635" v="5" actId="20577"/>
        <pc:sldMkLst>
          <pc:docMk/>
          <pc:sldMk cId="1255771185" sldId="2147471526"/>
        </pc:sldMkLst>
        <pc:spChg chg="mod">
          <ac:chgData name="Tino Krecker | active elements" userId="S::krecker_active-elements.de#ext#@connectkonicaminolta.onmicrosoft.com::71efc6ce-65d7-4d4c-b8e1-6eaa3362c92e" providerId="AD" clId="Web-{AD8F6367-850A-C3FC-DAD1-D0AACEDFA338}" dt="2024-09-02T20:19:14.635" v="5" actId="20577"/>
          <ac:spMkLst>
            <pc:docMk/>
            <pc:sldMk cId="1255771185" sldId="2147471526"/>
            <ac:spMk id="5" creationId="{51A273CA-BF46-7ED7-88A4-2A22D67D34DE}"/>
          </ac:spMkLst>
        </pc:spChg>
      </pc:sldChg>
    </pc:docChg>
  </pc:docChgLst>
  <pc:docChgLst>
    <pc:chgData name="Stuermer, Stefan" userId="363bd4c4-97f9-4014-8af5-fac6dedd54e4" providerId="ADAL" clId="{FA0A239D-3067-4189-94F7-3594C3237CA2}"/>
    <pc:docChg chg="custSel modSld">
      <pc:chgData name="Stuermer, Stefan" userId="363bd4c4-97f9-4014-8af5-fac6dedd54e4" providerId="ADAL" clId="{FA0A239D-3067-4189-94F7-3594C3237CA2}" dt="2024-09-05T06:59:46.784" v="384" actId="20577"/>
      <pc:docMkLst>
        <pc:docMk/>
      </pc:docMkLst>
      <pc:sldChg chg="modSp mod">
        <pc:chgData name="Stuermer, Stefan" userId="363bd4c4-97f9-4014-8af5-fac6dedd54e4" providerId="ADAL" clId="{FA0A239D-3067-4189-94F7-3594C3237CA2}" dt="2024-09-04T14:53:04.865" v="12" actId="20577"/>
        <pc:sldMkLst>
          <pc:docMk/>
          <pc:sldMk cId="2212616262" sldId="2147308388"/>
        </pc:sldMkLst>
        <pc:spChg chg="mod">
          <ac:chgData name="Stuermer, Stefan" userId="363bd4c4-97f9-4014-8af5-fac6dedd54e4" providerId="ADAL" clId="{FA0A239D-3067-4189-94F7-3594C3237CA2}" dt="2024-09-04T14:53:04.865" v="12" actId="20577"/>
          <ac:spMkLst>
            <pc:docMk/>
            <pc:sldMk cId="2212616262" sldId="2147308388"/>
            <ac:spMk id="2" creationId="{859B92D4-213C-7CF2-8E1B-B4839B94AAAB}"/>
          </ac:spMkLst>
        </pc:spChg>
      </pc:sldChg>
      <pc:sldChg chg="modSp mod">
        <pc:chgData name="Stuermer, Stefan" userId="363bd4c4-97f9-4014-8af5-fac6dedd54e4" providerId="ADAL" clId="{FA0A239D-3067-4189-94F7-3594C3237CA2}" dt="2024-09-05T06:59:46.784" v="384" actId="20577"/>
        <pc:sldMkLst>
          <pc:docMk/>
          <pc:sldMk cId="198924082" sldId="2147471527"/>
        </pc:sldMkLst>
        <pc:spChg chg="mod">
          <ac:chgData name="Stuermer, Stefan" userId="363bd4c4-97f9-4014-8af5-fac6dedd54e4" providerId="ADAL" clId="{FA0A239D-3067-4189-94F7-3594C3237CA2}" dt="2024-09-05T06:59:46.784" v="384" actId="20577"/>
          <ac:spMkLst>
            <pc:docMk/>
            <pc:sldMk cId="198924082" sldId="2147471527"/>
            <ac:spMk id="2" creationId="{B3345A72-CD2B-FA46-32DC-91B627F66423}"/>
          </ac:spMkLst>
        </pc:spChg>
        <pc:spChg chg="mod">
          <ac:chgData name="Stuermer, Stefan" userId="363bd4c4-97f9-4014-8af5-fac6dedd54e4" providerId="ADAL" clId="{FA0A239D-3067-4189-94F7-3594C3237CA2}" dt="2024-09-05T06:59:41.858" v="383" actId="6549"/>
          <ac:spMkLst>
            <pc:docMk/>
            <pc:sldMk cId="198924082" sldId="2147471527"/>
            <ac:spMk id="5" creationId="{E401B248-ADC1-A88C-7ADC-18D2626DC6E1}"/>
          </ac:spMkLst>
        </pc:spChg>
      </pc:sldChg>
      <pc:sldChg chg="addSp delSp modSp mod">
        <pc:chgData name="Stuermer, Stefan" userId="363bd4c4-97f9-4014-8af5-fac6dedd54e4" providerId="ADAL" clId="{FA0A239D-3067-4189-94F7-3594C3237CA2}" dt="2024-09-04T23:02:31.313" v="382" actId="14100"/>
        <pc:sldMkLst>
          <pc:docMk/>
          <pc:sldMk cId="3112825567" sldId="2147471530"/>
        </pc:sldMkLst>
        <pc:spChg chg="del mod">
          <ac:chgData name="Stuermer, Stefan" userId="363bd4c4-97f9-4014-8af5-fac6dedd54e4" providerId="ADAL" clId="{FA0A239D-3067-4189-94F7-3594C3237CA2}" dt="2024-09-04T22:57:28.358" v="156" actId="478"/>
          <ac:spMkLst>
            <pc:docMk/>
            <pc:sldMk cId="3112825567" sldId="2147471530"/>
            <ac:spMk id="2" creationId="{8FE0E90E-2698-1FFA-C049-9AE9D663F258}"/>
          </ac:spMkLst>
        </pc:spChg>
        <pc:spChg chg="add del mod">
          <ac:chgData name="Stuermer, Stefan" userId="363bd4c4-97f9-4014-8af5-fac6dedd54e4" providerId="ADAL" clId="{FA0A239D-3067-4189-94F7-3594C3237CA2}" dt="2024-09-04T22:57:31.695" v="157" actId="478"/>
          <ac:spMkLst>
            <pc:docMk/>
            <pc:sldMk cId="3112825567" sldId="2147471530"/>
            <ac:spMk id="8" creationId="{F18ED71E-1F68-FDC3-B1D4-1B9F099D237E}"/>
          </ac:spMkLst>
        </pc:spChg>
        <pc:graphicFrameChg chg="add mod modGraphic">
          <ac:chgData name="Stuermer, Stefan" userId="363bd4c4-97f9-4014-8af5-fac6dedd54e4" providerId="ADAL" clId="{FA0A239D-3067-4189-94F7-3594C3237CA2}" dt="2024-09-04T23:02:31.313" v="382" actId="14100"/>
          <ac:graphicFrameMkLst>
            <pc:docMk/>
            <pc:sldMk cId="3112825567" sldId="2147471530"/>
            <ac:graphicFrameMk id="6" creationId="{DB26EB9F-E433-9568-8D9A-A7CAFD78474B}"/>
          </ac:graphicFrameMkLst>
        </pc:graphicFrameChg>
      </pc:sldChg>
    </pc:docChg>
  </pc:docChgLst>
  <pc:docChgLst>
    <pc:chgData name="Tino Krecker | active elements" userId="S::krecker_active-elements.de#ext#@connectkonicaminolta.onmicrosoft.com::71efc6ce-65d7-4d4c-b8e1-6eaa3362c92e" providerId="AD" clId="Web-{C92140E9-13BA-6060-7932-7CBB2FF78904}"/>
    <pc:docChg chg="modSld">
      <pc:chgData name="Tino Krecker | active elements" userId="S::krecker_active-elements.de#ext#@connectkonicaminolta.onmicrosoft.com::71efc6ce-65d7-4d4c-b8e1-6eaa3362c92e" providerId="AD" clId="Web-{C92140E9-13BA-6060-7932-7CBB2FF78904}" dt="2024-09-03T07:14:12.090" v="1" actId="20577"/>
      <pc:docMkLst>
        <pc:docMk/>
      </pc:docMkLst>
      <pc:sldChg chg="modSp">
        <pc:chgData name="Tino Krecker | active elements" userId="S::krecker_active-elements.de#ext#@connectkonicaminolta.onmicrosoft.com::71efc6ce-65d7-4d4c-b8e1-6eaa3362c92e" providerId="AD" clId="Web-{C92140E9-13BA-6060-7932-7CBB2FF78904}" dt="2024-09-03T07:14:12.090" v="1" actId="20577"/>
        <pc:sldMkLst>
          <pc:docMk/>
          <pc:sldMk cId="274397956" sldId="2147471516"/>
        </pc:sldMkLst>
        <pc:spChg chg="mod">
          <ac:chgData name="Tino Krecker | active elements" userId="S::krecker_active-elements.de#ext#@connectkonicaminolta.onmicrosoft.com::71efc6ce-65d7-4d4c-b8e1-6eaa3362c92e" providerId="AD" clId="Web-{C92140E9-13BA-6060-7932-7CBB2FF78904}" dt="2024-09-03T07:14:12.090" v="1" actId="20577"/>
          <ac:spMkLst>
            <pc:docMk/>
            <pc:sldMk cId="274397956" sldId="2147471516"/>
            <ac:spMk id="2" creationId="{00000000-0000-0000-0000-000000000000}"/>
          </ac:spMkLst>
        </pc:spChg>
      </pc:sldChg>
    </pc:docChg>
  </pc:docChgLst>
  <pc:docChgLst>
    <pc:chgData name="Cordes,Tim" userId="c22d96a4-2c31-4b5e-a33a-d483ee257443" providerId="ADAL" clId="{B84EF1DA-F4CF-4065-82DA-D4CFF6C4A8CB}"/>
    <pc:docChg chg="undo custSel modSld">
      <pc:chgData name="Cordes,Tim" userId="c22d96a4-2c31-4b5e-a33a-d483ee257443" providerId="ADAL" clId="{B84EF1DA-F4CF-4065-82DA-D4CFF6C4A8CB}" dt="2024-08-30T07:34:13.018" v="1" actId="33524"/>
      <pc:docMkLst>
        <pc:docMk/>
      </pc:docMkLst>
      <pc:sldChg chg="modSp mod">
        <pc:chgData name="Cordes,Tim" userId="c22d96a4-2c31-4b5e-a33a-d483ee257443" providerId="ADAL" clId="{B84EF1DA-F4CF-4065-82DA-D4CFF6C4A8CB}" dt="2024-08-30T07:34:13.018" v="1" actId="33524"/>
        <pc:sldMkLst>
          <pc:docMk/>
          <pc:sldMk cId="2518259027" sldId="2147308383"/>
        </pc:sldMkLst>
        <pc:spChg chg="mod">
          <ac:chgData name="Cordes,Tim" userId="c22d96a4-2c31-4b5e-a33a-d483ee257443" providerId="ADAL" clId="{B84EF1DA-F4CF-4065-82DA-D4CFF6C4A8CB}" dt="2024-08-30T07:34:13.018" v="1" actId="33524"/>
          <ac:spMkLst>
            <pc:docMk/>
            <pc:sldMk cId="2518259027" sldId="2147308383"/>
            <ac:spMk id="2" creationId="{F36A46F7-2DE8-9D0D-A437-0049EB10FE60}"/>
          </ac:spMkLst>
        </pc:spChg>
      </pc:sldChg>
    </pc:docChg>
  </pc:docChgLst>
  <pc:docChgLst>
    <pc:chgData name="Stuermer, Stefan" userId="363bd4c4-97f9-4014-8af5-fac6dedd54e4" providerId="ADAL" clId="{650ACEEF-1173-4814-AE7E-860EE81D4328}"/>
    <pc:docChg chg="undo redo custSel addSld modSld sldOrd">
      <pc:chgData name="Stuermer, Stefan" userId="363bd4c4-97f9-4014-8af5-fac6dedd54e4" providerId="ADAL" clId="{650ACEEF-1173-4814-AE7E-860EE81D4328}" dt="2024-09-03T06:58:46.483" v="1617" actId="14100"/>
      <pc:docMkLst>
        <pc:docMk/>
      </pc:docMkLst>
      <pc:sldChg chg="addSp modSp mod">
        <pc:chgData name="Stuermer, Stefan" userId="363bd4c4-97f9-4014-8af5-fac6dedd54e4" providerId="ADAL" clId="{650ACEEF-1173-4814-AE7E-860EE81D4328}" dt="2024-09-03T06:58:46.483" v="1617" actId="14100"/>
        <pc:sldMkLst>
          <pc:docMk/>
          <pc:sldMk cId="2212616262" sldId="2147308388"/>
        </pc:sldMkLst>
        <pc:spChg chg="mod">
          <ac:chgData name="Stuermer, Stefan" userId="363bd4c4-97f9-4014-8af5-fac6dedd54e4" providerId="ADAL" clId="{650ACEEF-1173-4814-AE7E-860EE81D4328}" dt="2024-09-03T06:53:12.986" v="1319" actId="1076"/>
          <ac:spMkLst>
            <pc:docMk/>
            <pc:sldMk cId="2212616262" sldId="2147308388"/>
            <ac:spMk id="2" creationId="{859B92D4-213C-7CF2-8E1B-B4839B94AAAB}"/>
          </ac:spMkLst>
        </pc:spChg>
        <pc:spChg chg="mod">
          <ac:chgData name="Stuermer, Stefan" userId="363bd4c4-97f9-4014-8af5-fac6dedd54e4" providerId="ADAL" clId="{650ACEEF-1173-4814-AE7E-860EE81D4328}" dt="2024-09-03T06:53:38.103" v="1408" actId="1037"/>
          <ac:spMkLst>
            <pc:docMk/>
            <pc:sldMk cId="2212616262" sldId="2147308388"/>
            <ac:spMk id="5" creationId="{CC912B01-6AD0-2941-CC60-39E3604A452A}"/>
          </ac:spMkLst>
        </pc:spChg>
        <pc:spChg chg="mod">
          <ac:chgData name="Stuermer, Stefan" userId="363bd4c4-97f9-4014-8af5-fac6dedd54e4" providerId="ADAL" clId="{650ACEEF-1173-4814-AE7E-860EE81D4328}" dt="2024-09-03T06:53:38.103" v="1408" actId="1037"/>
          <ac:spMkLst>
            <pc:docMk/>
            <pc:sldMk cId="2212616262" sldId="2147308388"/>
            <ac:spMk id="6" creationId="{CA30E5C1-AECC-D480-8AF3-6820D866D572}"/>
          </ac:spMkLst>
        </pc:spChg>
        <pc:spChg chg="mod">
          <ac:chgData name="Stuermer, Stefan" userId="363bd4c4-97f9-4014-8af5-fac6dedd54e4" providerId="ADAL" clId="{650ACEEF-1173-4814-AE7E-860EE81D4328}" dt="2024-09-03T06:53:28.210" v="1384" actId="1038"/>
          <ac:spMkLst>
            <pc:docMk/>
            <pc:sldMk cId="2212616262" sldId="2147308388"/>
            <ac:spMk id="7" creationId="{B1A8EE5E-0F9D-3C0B-3BDD-B69EDFF46C8E}"/>
          </ac:spMkLst>
        </pc:spChg>
        <pc:spChg chg="mod">
          <ac:chgData name="Stuermer, Stefan" userId="363bd4c4-97f9-4014-8af5-fac6dedd54e4" providerId="ADAL" clId="{650ACEEF-1173-4814-AE7E-860EE81D4328}" dt="2024-09-03T06:53:21.977" v="1352" actId="1038"/>
          <ac:spMkLst>
            <pc:docMk/>
            <pc:sldMk cId="2212616262" sldId="2147308388"/>
            <ac:spMk id="8" creationId="{E4106932-6F08-BE14-AA89-21BD584ACAAE}"/>
          </ac:spMkLst>
        </pc:spChg>
        <pc:spChg chg="mod">
          <ac:chgData name="Stuermer, Stefan" userId="363bd4c4-97f9-4014-8af5-fac6dedd54e4" providerId="ADAL" clId="{650ACEEF-1173-4814-AE7E-860EE81D4328}" dt="2024-09-03T06:53:02.714" v="1305" actId="1037"/>
          <ac:spMkLst>
            <pc:docMk/>
            <pc:sldMk cId="2212616262" sldId="2147308388"/>
            <ac:spMk id="9" creationId="{4AAC4D35-D1EA-6A92-6DEC-7C2715E57C3B}"/>
          </ac:spMkLst>
        </pc:spChg>
        <pc:spChg chg="mod">
          <ac:chgData name="Stuermer, Stefan" userId="363bd4c4-97f9-4014-8af5-fac6dedd54e4" providerId="ADAL" clId="{650ACEEF-1173-4814-AE7E-860EE81D4328}" dt="2024-09-03T06:53:02.714" v="1305" actId="1037"/>
          <ac:spMkLst>
            <pc:docMk/>
            <pc:sldMk cId="2212616262" sldId="2147308388"/>
            <ac:spMk id="10" creationId="{CCA63DCA-7338-C1DA-9DAD-E10C5EF1653E}"/>
          </ac:spMkLst>
        </pc:spChg>
        <pc:spChg chg="mod">
          <ac:chgData name="Stuermer, Stefan" userId="363bd4c4-97f9-4014-8af5-fac6dedd54e4" providerId="ADAL" clId="{650ACEEF-1173-4814-AE7E-860EE81D4328}" dt="2024-09-03T06:53:38.103" v="1408" actId="1037"/>
          <ac:spMkLst>
            <pc:docMk/>
            <pc:sldMk cId="2212616262" sldId="2147308388"/>
            <ac:spMk id="11" creationId="{29060E9D-4BC3-331D-802C-9E4C7871C843}"/>
          </ac:spMkLst>
        </pc:spChg>
        <pc:spChg chg="mod">
          <ac:chgData name="Stuermer, Stefan" userId="363bd4c4-97f9-4014-8af5-fac6dedd54e4" providerId="ADAL" clId="{650ACEEF-1173-4814-AE7E-860EE81D4328}" dt="2024-09-03T06:53:38.103" v="1408" actId="1037"/>
          <ac:spMkLst>
            <pc:docMk/>
            <pc:sldMk cId="2212616262" sldId="2147308388"/>
            <ac:spMk id="12" creationId="{4629EE56-AB25-3F3C-2C6B-C6A63BCC605F}"/>
          </ac:spMkLst>
        </pc:spChg>
        <pc:spChg chg="mod">
          <ac:chgData name="Stuermer, Stefan" userId="363bd4c4-97f9-4014-8af5-fac6dedd54e4" providerId="ADAL" clId="{650ACEEF-1173-4814-AE7E-860EE81D4328}" dt="2024-09-03T06:53:38.103" v="1408" actId="1037"/>
          <ac:spMkLst>
            <pc:docMk/>
            <pc:sldMk cId="2212616262" sldId="2147308388"/>
            <ac:spMk id="13" creationId="{91B5043E-2FF6-4F1E-04F6-30F6EF2A33BA}"/>
          </ac:spMkLst>
        </pc:spChg>
        <pc:spChg chg="mod">
          <ac:chgData name="Stuermer, Stefan" userId="363bd4c4-97f9-4014-8af5-fac6dedd54e4" providerId="ADAL" clId="{650ACEEF-1173-4814-AE7E-860EE81D4328}" dt="2024-09-03T06:53:38.103" v="1408" actId="1037"/>
          <ac:spMkLst>
            <pc:docMk/>
            <pc:sldMk cId="2212616262" sldId="2147308388"/>
            <ac:spMk id="14" creationId="{07A1B00A-796C-5191-3AEB-C428F0AE4163}"/>
          </ac:spMkLst>
        </pc:spChg>
        <pc:spChg chg="mod">
          <ac:chgData name="Stuermer, Stefan" userId="363bd4c4-97f9-4014-8af5-fac6dedd54e4" providerId="ADAL" clId="{650ACEEF-1173-4814-AE7E-860EE81D4328}" dt="2024-09-03T06:53:38.103" v="1408" actId="1037"/>
          <ac:spMkLst>
            <pc:docMk/>
            <pc:sldMk cId="2212616262" sldId="2147308388"/>
            <ac:spMk id="15" creationId="{83CE737E-3F76-826B-EA1B-0C882BF00690}"/>
          </ac:spMkLst>
        </pc:spChg>
        <pc:spChg chg="mod">
          <ac:chgData name="Stuermer, Stefan" userId="363bd4c4-97f9-4014-8af5-fac6dedd54e4" providerId="ADAL" clId="{650ACEEF-1173-4814-AE7E-860EE81D4328}" dt="2024-09-03T06:53:38.103" v="1408" actId="1037"/>
          <ac:spMkLst>
            <pc:docMk/>
            <pc:sldMk cId="2212616262" sldId="2147308388"/>
            <ac:spMk id="16" creationId="{0DF07721-8598-848B-7119-80F82E27ACEF}"/>
          </ac:spMkLst>
        </pc:spChg>
        <pc:spChg chg="mod">
          <ac:chgData name="Stuermer, Stefan" userId="363bd4c4-97f9-4014-8af5-fac6dedd54e4" providerId="ADAL" clId="{650ACEEF-1173-4814-AE7E-860EE81D4328}" dt="2024-09-03T06:53:38.103" v="1408" actId="1037"/>
          <ac:spMkLst>
            <pc:docMk/>
            <pc:sldMk cId="2212616262" sldId="2147308388"/>
            <ac:spMk id="17" creationId="{513EDB61-EE81-D388-50A2-C5C73019C0F0}"/>
          </ac:spMkLst>
        </pc:spChg>
        <pc:spChg chg="mod">
          <ac:chgData name="Stuermer, Stefan" userId="363bd4c4-97f9-4014-8af5-fac6dedd54e4" providerId="ADAL" clId="{650ACEEF-1173-4814-AE7E-860EE81D4328}" dt="2024-09-03T06:53:38.103" v="1408" actId="1037"/>
          <ac:spMkLst>
            <pc:docMk/>
            <pc:sldMk cId="2212616262" sldId="2147308388"/>
            <ac:spMk id="18" creationId="{676E9133-1067-0F42-D574-DDFA95FC89AD}"/>
          </ac:spMkLst>
        </pc:spChg>
        <pc:spChg chg="mod">
          <ac:chgData name="Stuermer, Stefan" userId="363bd4c4-97f9-4014-8af5-fac6dedd54e4" providerId="ADAL" clId="{650ACEEF-1173-4814-AE7E-860EE81D4328}" dt="2024-09-03T06:53:38.103" v="1408" actId="1037"/>
          <ac:spMkLst>
            <pc:docMk/>
            <pc:sldMk cId="2212616262" sldId="2147308388"/>
            <ac:spMk id="19" creationId="{E6DB5CF1-3C47-14A5-AD07-E5855611835F}"/>
          </ac:spMkLst>
        </pc:spChg>
        <pc:spChg chg="mod">
          <ac:chgData name="Stuermer, Stefan" userId="363bd4c4-97f9-4014-8af5-fac6dedd54e4" providerId="ADAL" clId="{650ACEEF-1173-4814-AE7E-860EE81D4328}" dt="2024-09-03T06:53:38.103" v="1408" actId="1037"/>
          <ac:spMkLst>
            <pc:docMk/>
            <pc:sldMk cId="2212616262" sldId="2147308388"/>
            <ac:spMk id="20" creationId="{7F70F10A-0909-EC25-E784-2E749A801EDA}"/>
          </ac:spMkLst>
        </pc:spChg>
        <pc:spChg chg="mod">
          <ac:chgData name="Stuermer, Stefan" userId="363bd4c4-97f9-4014-8af5-fac6dedd54e4" providerId="ADAL" clId="{650ACEEF-1173-4814-AE7E-860EE81D4328}" dt="2024-09-03T06:53:38.103" v="1408" actId="1037"/>
          <ac:spMkLst>
            <pc:docMk/>
            <pc:sldMk cId="2212616262" sldId="2147308388"/>
            <ac:spMk id="21" creationId="{B8B2EECC-6C04-E862-D280-2BBF350AAADB}"/>
          </ac:spMkLst>
        </pc:spChg>
        <pc:spChg chg="mod">
          <ac:chgData name="Stuermer, Stefan" userId="363bd4c4-97f9-4014-8af5-fac6dedd54e4" providerId="ADAL" clId="{650ACEEF-1173-4814-AE7E-860EE81D4328}" dt="2024-09-03T06:53:38.103" v="1408" actId="1037"/>
          <ac:spMkLst>
            <pc:docMk/>
            <pc:sldMk cId="2212616262" sldId="2147308388"/>
            <ac:spMk id="22" creationId="{F8BCDBFB-EBF9-F119-7A16-155725E23174}"/>
          </ac:spMkLst>
        </pc:spChg>
        <pc:spChg chg="add mod">
          <ac:chgData name="Stuermer, Stefan" userId="363bd4c4-97f9-4014-8af5-fac6dedd54e4" providerId="ADAL" clId="{650ACEEF-1173-4814-AE7E-860EE81D4328}" dt="2024-09-03T06:54:04.044" v="1422" actId="17032"/>
          <ac:spMkLst>
            <pc:docMk/>
            <pc:sldMk cId="2212616262" sldId="2147308388"/>
            <ac:spMk id="23" creationId="{78557765-AF67-CFB4-7DAA-DB333F4AAB02}"/>
          </ac:spMkLst>
        </pc:spChg>
        <pc:spChg chg="add mod">
          <ac:chgData name="Stuermer, Stefan" userId="363bd4c4-97f9-4014-8af5-fac6dedd54e4" providerId="ADAL" clId="{650ACEEF-1173-4814-AE7E-860EE81D4328}" dt="2024-09-03T06:54:08.749" v="1423"/>
          <ac:spMkLst>
            <pc:docMk/>
            <pc:sldMk cId="2212616262" sldId="2147308388"/>
            <ac:spMk id="24" creationId="{67357306-4332-977A-7981-2C0333CAF403}"/>
          </ac:spMkLst>
        </pc:spChg>
        <pc:spChg chg="mod">
          <ac:chgData name="Stuermer, Stefan" userId="363bd4c4-97f9-4014-8af5-fac6dedd54e4" providerId="ADAL" clId="{650ACEEF-1173-4814-AE7E-860EE81D4328}" dt="2024-09-03T06:53:38.103" v="1408" actId="1037"/>
          <ac:spMkLst>
            <pc:docMk/>
            <pc:sldMk cId="2212616262" sldId="2147308388"/>
            <ac:spMk id="25" creationId="{83533FED-EBAD-0208-09DD-16E2BE5EBD77}"/>
          </ac:spMkLst>
        </pc:spChg>
        <pc:spChg chg="mod">
          <ac:chgData name="Stuermer, Stefan" userId="363bd4c4-97f9-4014-8af5-fac6dedd54e4" providerId="ADAL" clId="{650ACEEF-1173-4814-AE7E-860EE81D4328}" dt="2024-09-03T06:53:38.103" v="1408" actId="1037"/>
          <ac:spMkLst>
            <pc:docMk/>
            <pc:sldMk cId="2212616262" sldId="2147308388"/>
            <ac:spMk id="26" creationId="{77A63F08-42BB-E8F6-735C-5C9190D5DB2A}"/>
          </ac:spMkLst>
        </pc:spChg>
        <pc:spChg chg="mod">
          <ac:chgData name="Stuermer, Stefan" userId="363bd4c4-97f9-4014-8af5-fac6dedd54e4" providerId="ADAL" clId="{650ACEEF-1173-4814-AE7E-860EE81D4328}" dt="2024-09-03T06:53:38.103" v="1408" actId="1037"/>
          <ac:spMkLst>
            <pc:docMk/>
            <pc:sldMk cId="2212616262" sldId="2147308388"/>
            <ac:spMk id="27" creationId="{4C00D4EE-ACF2-6651-C62E-A22092CD1302}"/>
          </ac:spMkLst>
        </pc:spChg>
        <pc:spChg chg="mod">
          <ac:chgData name="Stuermer, Stefan" userId="363bd4c4-97f9-4014-8af5-fac6dedd54e4" providerId="ADAL" clId="{650ACEEF-1173-4814-AE7E-860EE81D4328}" dt="2024-09-03T06:53:38.103" v="1408" actId="1037"/>
          <ac:spMkLst>
            <pc:docMk/>
            <pc:sldMk cId="2212616262" sldId="2147308388"/>
            <ac:spMk id="28" creationId="{BEC1D6DF-C2CB-4879-C6AC-36B0ED65444B}"/>
          </ac:spMkLst>
        </pc:spChg>
        <pc:spChg chg="mod">
          <ac:chgData name="Stuermer, Stefan" userId="363bd4c4-97f9-4014-8af5-fac6dedd54e4" providerId="ADAL" clId="{650ACEEF-1173-4814-AE7E-860EE81D4328}" dt="2024-09-03T06:53:38.103" v="1408" actId="1037"/>
          <ac:spMkLst>
            <pc:docMk/>
            <pc:sldMk cId="2212616262" sldId="2147308388"/>
            <ac:spMk id="29" creationId="{8B28F65A-0DB3-D91C-FEF3-A7DAD4E29ED0}"/>
          </ac:spMkLst>
        </pc:spChg>
        <pc:spChg chg="mod">
          <ac:chgData name="Stuermer, Stefan" userId="363bd4c4-97f9-4014-8af5-fac6dedd54e4" providerId="ADAL" clId="{650ACEEF-1173-4814-AE7E-860EE81D4328}" dt="2024-09-03T06:53:38.103" v="1408" actId="1037"/>
          <ac:spMkLst>
            <pc:docMk/>
            <pc:sldMk cId="2212616262" sldId="2147308388"/>
            <ac:spMk id="30" creationId="{C95AE3C8-B78A-7354-12E7-6622BBEAAA82}"/>
          </ac:spMkLst>
        </pc:spChg>
        <pc:spChg chg="mod">
          <ac:chgData name="Stuermer, Stefan" userId="363bd4c4-97f9-4014-8af5-fac6dedd54e4" providerId="ADAL" clId="{650ACEEF-1173-4814-AE7E-860EE81D4328}" dt="2024-09-03T06:53:38.103" v="1408" actId="1037"/>
          <ac:spMkLst>
            <pc:docMk/>
            <pc:sldMk cId="2212616262" sldId="2147308388"/>
            <ac:spMk id="32" creationId="{32089045-B493-A81A-A9B8-7BB6F642D21A}"/>
          </ac:spMkLst>
        </pc:spChg>
        <pc:spChg chg="mod">
          <ac:chgData name="Stuermer, Stefan" userId="363bd4c4-97f9-4014-8af5-fac6dedd54e4" providerId="ADAL" clId="{650ACEEF-1173-4814-AE7E-860EE81D4328}" dt="2024-09-03T06:53:28.210" v="1384" actId="1038"/>
          <ac:spMkLst>
            <pc:docMk/>
            <pc:sldMk cId="2212616262" sldId="2147308388"/>
            <ac:spMk id="33" creationId="{3FC99877-0170-3361-4B7C-89C41232424D}"/>
          </ac:spMkLst>
        </pc:spChg>
        <pc:spChg chg="mod">
          <ac:chgData name="Stuermer, Stefan" userId="363bd4c4-97f9-4014-8af5-fac6dedd54e4" providerId="ADAL" clId="{650ACEEF-1173-4814-AE7E-860EE81D4328}" dt="2024-09-03T06:53:28.210" v="1384" actId="1038"/>
          <ac:spMkLst>
            <pc:docMk/>
            <pc:sldMk cId="2212616262" sldId="2147308388"/>
            <ac:spMk id="34" creationId="{14A055EF-1DFF-49D5-77CB-44CDF713A976}"/>
          </ac:spMkLst>
        </pc:spChg>
        <pc:spChg chg="add mod">
          <ac:chgData name="Stuermer, Stefan" userId="363bd4c4-97f9-4014-8af5-fac6dedd54e4" providerId="ADAL" clId="{650ACEEF-1173-4814-AE7E-860EE81D4328}" dt="2024-09-03T06:55:32.453" v="1488" actId="17032"/>
          <ac:spMkLst>
            <pc:docMk/>
            <pc:sldMk cId="2212616262" sldId="2147308388"/>
            <ac:spMk id="35" creationId="{74DF2EAD-F80D-5CF7-C0BB-7CF9EAFA8052}"/>
          </ac:spMkLst>
        </pc:spChg>
        <pc:spChg chg="add mod">
          <ac:chgData name="Stuermer, Stefan" userId="363bd4c4-97f9-4014-8af5-fac6dedd54e4" providerId="ADAL" clId="{650ACEEF-1173-4814-AE7E-860EE81D4328}" dt="2024-09-03T06:55:32.453" v="1488" actId="17032"/>
          <ac:spMkLst>
            <pc:docMk/>
            <pc:sldMk cId="2212616262" sldId="2147308388"/>
            <ac:spMk id="36" creationId="{3C5FDD53-25FE-6840-B621-9FBAE9BDED47}"/>
          </ac:spMkLst>
        </pc:spChg>
        <pc:spChg chg="mod">
          <ac:chgData name="Stuermer, Stefan" userId="363bd4c4-97f9-4014-8af5-fac6dedd54e4" providerId="ADAL" clId="{650ACEEF-1173-4814-AE7E-860EE81D4328}" dt="2024-09-03T06:53:02.714" v="1305" actId="1037"/>
          <ac:spMkLst>
            <pc:docMk/>
            <pc:sldMk cId="2212616262" sldId="2147308388"/>
            <ac:spMk id="38" creationId="{C597F4FB-E227-CA53-4A14-31A91F48D3D2}"/>
          </ac:spMkLst>
        </pc:spChg>
        <pc:spChg chg="mod">
          <ac:chgData name="Stuermer, Stefan" userId="363bd4c4-97f9-4014-8af5-fac6dedd54e4" providerId="ADAL" clId="{650ACEEF-1173-4814-AE7E-860EE81D4328}" dt="2024-09-03T06:53:02.714" v="1305" actId="1037"/>
          <ac:spMkLst>
            <pc:docMk/>
            <pc:sldMk cId="2212616262" sldId="2147308388"/>
            <ac:spMk id="39" creationId="{A9BB6F79-0532-9981-4C3E-5BD17D0F2D80}"/>
          </ac:spMkLst>
        </pc:spChg>
        <pc:spChg chg="mod">
          <ac:chgData name="Stuermer, Stefan" userId="363bd4c4-97f9-4014-8af5-fac6dedd54e4" providerId="ADAL" clId="{650ACEEF-1173-4814-AE7E-860EE81D4328}" dt="2024-09-03T06:53:02.714" v="1305" actId="1037"/>
          <ac:spMkLst>
            <pc:docMk/>
            <pc:sldMk cId="2212616262" sldId="2147308388"/>
            <ac:spMk id="40" creationId="{7664F8E6-A161-7923-FE1D-B9CBD71E4848}"/>
          </ac:spMkLst>
        </pc:spChg>
        <pc:spChg chg="mod">
          <ac:chgData name="Stuermer, Stefan" userId="363bd4c4-97f9-4014-8af5-fac6dedd54e4" providerId="ADAL" clId="{650ACEEF-1173-4814-AE7E-860EE81D4328}" dt="2024-09-03T06:53:02.714" v="1305" actId="1037"/>
          <ac:spMkLst>
            <pc:docMk/>
            <pc:sldMk cId="2212616262" sldId="2147308388"/>
            <ac:spMk id="41" creationId="{601D354A-2FE5-FD24-D06B-2D66EBD5CEA8}"/>
          </ac:spMkLst>
        </pc:spChg>
        <pc:spChg chg="add mod">
          <ac:chgData name="Stuermer, Stefan" userId="363bd4c4-97f9-4014-8af5-fac6dedd54e4" providerId="ADAL" clId="{650ACEEF-1173-4814-AE7E-860EE81D4328}" dt="2024-09-03T06:58:32.286" v="1614" actId="14100"/>
          <ac:spMkLst>
            <pc:docMk/>
            <pc:sldMk cId="2212616262" sldId="2147308388"/>
            <ac:spMk id="42" creationId="{1230658C-1144-9D5B-37D0-88AC32D97C1E}"/>
          </ac:spMkLst>
        </pc:spChg>
        <pc:spChg chg="add mod">
          <ac:chgData name="Stuermer, Stefan" userId="363bd4c4-97f9-4014-8af5-fac6dedd54e4" providerId="ADAL" clId="{650ACEEF-1173-4814-AE7E-860EE81D4328}" dt="2024-09-03T06:58:46.483" v="1617" actId="14100"/>
          <ac:spMkLst>
            <pc:docMk/>
            <pc:sldMk cId="2212616262" sldId="2147308388"/>
            <ac:spMk id="45" creationId="{DAE5B790-918E-83DD-FAD2-520795451A86}"/>
          </ac:spMkLst>
        </pc:spChg>
        <pc:spChg chg="mod">
          <ac:chgData name="Stuermer, Stefan" userId="363bd4c4-97f9-4014-8af5-fac6dedd54e4" providerId="ADAL" clId="{650ACEEF-1173-4814-AE7E-860EE81D4328}" dt="2024-09-03T06:53:10.574" v="1317" actId="1038"/>
          <ac:spMkLst>
            <pc:docMk/>
            <pc:sldMk cId="2212616262" sldId="2147308388"/>
            <ac:spMk id="57" creationId="{CB97DE3D-D5CC-A0EA-E5C5-AB2A37A56D07}"/>
          </ac:spMkLst>
        </pc:spChg>
        <pc:spChg chg="mod">
          <ac:chgData name="Stuermer, Stefan" userId="363bd4c4-97f9-4014-8af5-fac6dedd54e4" providerId="ADAL" clId="{650ACEEF-1173-4814-AE7E-860EE81D4328}" dt="2024-09-03T06:53:10.574" v="1317" actId="1038"/>
          <ac:spMkLst>
            <pc:docMk/>
            <pc:sldMk cId="2212616262" sldId="2147308388"/>
            <ac:spMk id="58" creationId="{EA182AD4-1EA6-A87F-92F8-B2CA844392C8}"/>
          </ac:spMkLst>
        </pc:spChg>
        <pc:spChg chg="mod">
          <ac:chgData name="Stuermer, Stefan" userId="363bd4c4-97f9-4014-8af5-fac6dedd54e4" providerId="ADAL" clId="{650ACEEF-1173-4814-AE7E-860EE81D4328}" dt="2024-09-03T06:53:10.574" v="1317" actId="1038"/>
          <ac:spMkLst>
            <pc:docMk/>
            <pc:sldMk cId="2212616262" sldId="2147308388"/>
            <ac:spMk id="59" creationId="{5D805B11-12EF-9599-6DE6-659CECB4FB3B}"/>
          </ac:spMkLst>
        </pc:spChg>
        <pc:spChg chg="mod">
          <ac:chgData name="Stuermer, Stefan" userId="363bd4c4-97f9-4014-8af5-fac6dedd54e4" providerId="ADAL" clId="{650ACEEF-1173-4814-AE7E-860EE81D4328}" dt="2024-09-03T06:53:10.574" v="1317" actId="1038"/>
          <ac:spMkLst>
            <pc:docMk/>
            <pc:sldMk cId="2212616262" sldId="2147308388"/>
            <ac:spMk id="60" creationId="{C6FFA59C-FD61-5B61-CAA7-7B614308E36A}"/>
          </ac:spMkLst>
        </pc:spChg>
        <pc:spChg chg="mod">
          <ac:chgData name="Stuermer, Stefan" userId="363bd4c4-97f9-4014-8af5-fac6dedd54e4" providerId="ADAL" clId="{650ACEEF-1173-4814-AE7E-860EE81D4328}" dt="2024-09-03T06:53:38.103" v="1408" actId="1037"/>
          <ac:spMkLst>
            <pc:docMk/>
            <pc:sldMk cId="2212616262" sldId="2147308388"/>
            <ac:spMk id="63" creationId="{B6B1C807-E390-C953-DA5D-E58D9827F8D8}"/>
          </ac:spMkLst>
        </pc:spChg>
        <pc:cxnChg chg="add mod">
          <ac:chgData name="Stuermer, Stefan" userId="363bd4c4-97f9-4014-8af5-fac6dedd54e4" providerId="ADAL" clId="{650ACEEF-1173-4814-AE7E-860EE81D4328}" dt="2024-09-03T06:55:29.477" v="1487" actId="1038"/>
          <ac:cxnSpMkLst>
            <pc:docMk/>
            <pc:sldMk cId="2212616262" sldId="2147308388"/>
            <ac:cxnSpMk id="31" creationId="{218570A9-9791-B1CF-737D-14072C06F50B}"/>
          </ac:cxnSpMkLst>
        </pc:cxnChg>
        <pc:cxnChg chg="mod">
          <ac:chgData name="Stuermer, Stefan" userId="363bd4c4-97f9-4014-8af5-fac6dedd54e4" providerId="ADAL" clId="{650ACEEF-1173-4814-AE7E-860EE81D4328}" dt="2024-09-03T06:53:38.103" v="1408" actId="1037"/>
          <ac:cxnSpMkLst>
            <pc:docMk/>
            <pc:sldMk cId="2212616262" sldId="2147308388"/>
            <ac:cxnSpMk id="43" creationId="{A7C08855-D35B-2CB2-8D93-65AEEF6BBA1F}"/>
          </ac:cxnSpMkLst>
        </pc:cxnChg>
        <pc:cxnChg chg="mod">
          <ac:chgData name="Stuermer, Stefan" userId="363bd4c4-97f9-4014-8af5-fac6dedd54e4" providerId="ADAL" clId="{650ACEEF-1173-4814-AE7E-860EE81D4328}" dt="2024-09-03T06:53:38.103" v="1408" actId="1037"/>
          <ac:cxnSpMkLst>
            <pc:docMk/>
            <pc:sldMk cId="2212616262" sldId="2147308388"/>
            <ac:cxnSpMk id="44" creationId="{184C81E3-B548-339B-24B4-50D0E4C803E8}"/>
          </ac:cxnSpMkLst>
        </pc:cxnChg>
        <pc:cxnChg chg="mod">
          <ac:chgData name="Stuermer, Stefan" userId="363bd4c4-97f9-4014-8af5-fac6dedd54e4" providerId="ADAL" clId="{650ACEEF-1173-4814-AE7E-860EE81D4328}" dt="2024-09-03T06:53:28.210" v="1384" actId="1038"/>
          <ac:cxnSpMkLst>
            <pc:docMk/>
            <pc:sldMk cId="2212616262" sldId="2147308388"/>
            <ac:cxnSpMk id="47" creationId="{6C074262-7605-6C03-6489-EA24A84A212E}"/>
          </ac:cxnSpMkLst>
        </pc:cxnChg>
        <pc:cxnChg chg="mod">
          <ac:chgData name="Stuermer, Stefan" userId="363bd4c4-97f9-4014-8af5-fac6dedd54e4" providerId="ADAL" clId="{650ACEEF-1173-4814-AE7E-860EE81D4328}" dt="2024-09-03T06:53:02.714" v="1305" actId="1037"/>
          <ac:cxnSpMkLst>
            <pc:docMk/>
            <pc:sldMk cId="2212616262" sldId="2147308388"/>
            <ac:cxnSpMk id="53" creationId="{B02B7C73-6AB9-0E3E-6620-2849C11D991B}"/>
          </ac:cxnSpMkLst>
        </pc:cxnChg>
        <pc:cxnChg chg="mod">
          <ac:chgData name="Stuermer, Stefan" userId="363bd4c4-97f9-4014-8af5-fac6dedd54e4" providerId="ADAL" clId="{650ACEEF-1173-4814-AE7E-860EE81D4328}" dt="2024-09-03T06:53:10.574" v="1317" actId="1038"/>
          <ac:cxnSpMkLst>
            <pc:docMk/>
            <pc:sldMk cId="2212616262" sldId="2147308388"/>
            <ac:cxnSpMk id="56" creationId="{D9D83AF9-B271-61F4-D075-A0707D0171A4}"/>
          </ac:cxnSpMkLst>
        </pc:cxnChg>
      </pc:sldChg>
      <pc:sldChg chg="modSp mod">
        <pc:chgData name="Stuermer, Stefan" userId="363bd4c4-97f9-4014-8af5-fac6dedd54e4" providerId="ADAL" clId="{650ACEEF-1173-4814-AE7E-860EE81D4328}" dt="2024-09-02T20:08:26.191" v="256"/>
        <pc:sldMkLst>
          <pc:docMk/>
          <pc:sldMk cId="3131948969" sldId="2147471515"/>
        </pc:sldMkLst>
        <pc:spChg chg="mod">
          <ac:chgData name="Stuermer, Stefan" userId="363bd4c4-97f9-4014-8af5-fac6dedd54e4" providerId="ADAL" clId="{650ACEEF-1173-4814-AE7E-860EE81D4328}" dt="2024-09-02T20:08:26.191" v="256"/>
          <ac:spMkLst>
            <pc:docMk/>
            <pc:sldMk cId="3131948969" sldId="2147471515"/>
            <ac:spMk id="8" creationId="{CAD0745E-40C5-0CB4-009A-8B1FCEB1886C}"/>
          </ac:spMkLst>
        </pc:spChg>
      </pc:sldChg>
      <pc:sldChg chg="modSp mod">
        <pc:chgData name="Stuermer, Stefan" userId="363bd4c4-97f9-4014-8af5-fac6dedd54e4" providerId="ADAL" clId="{650ACEEF-1173-4814-AE7E-860EE81D4328}" dt="2024-09-02T20:02:21.888" v="186" actId="113"/>
        <pc:sldMkLst>
          <pc:docMk/>
          <pc:sldMk cId="274397956" sldId="2147471516"/>
        </pc:sldMkLst>
        <pc:spChg chg="mod">
          <ac:chgData name="Stuermer, Stefan" userId="363bd4c4-97f9-4014-8af5-fac6dedd54e4" providerId="ADAL" clId="{650ACEEF-1173-4814-AE7E-860EE81D4328}" dt="2024-09-02T20:02:21.888" v="186" actId="113"/>
          <ac:spMkLst>
            <pc:docMk/>
            <pc:sldMk cId="274397956" sldId="2147471516"/>
            <ac:spMk id="2" creationId="{00000000-0000-0000-0000-000000000000}"/>
          </ac:spMkLst>
        </pc:spChg>
      </pc:sldChg>
      <pc:sldChg chg="modSp mod chgLayout">
        <pc:chgData name="Stuermer, Stefan" userId="363bd4c4-97f9-4014-8af5-fac6dedd54e4" providerId="ADAL" clId="{650ACEEF-1173-4814-AE7E-860EE81D4328}" dt="2024-09-02T20:08:11.127" v="254" actId="20577"/>
        <pc:sldMkLst>
          <pc:docMk/>
          <pc:sldMk cId="2638683607" sldId="2147471518"/>
        </pc:sldMkLst>
        <pc:spChg chg="mod ord">
          <ac:chgData name="Stuermer, Stefan" userId="363bd4c4-97f9-4014-8af5-fac6dedd54e4" providerId="ADAL" clId="{650ACEEF-1173-4814-AE7E-860EE81D4328}" dt="2024-09-02T20:07:05.738" v="252" actId="108"/>
          <ac:spMkLst>
            <pc:docMk/>
            <pc:sldMk cId="2638683607" sldId="2147471518"/>
            <ac:spMk id="2" creationId="{00000000-0000-0000-0000-000000000000}"/>
          </ac:spMkLst>
        </pc:spChg>
        <pc:spChg chg="mod ord">
          <ac:chgData name="Stuermer, Stefan" userId="363bd4c4-97f9-4014-8af5-fac6dedd54e4" providerId="ADAL" clId="{650ACEEF-1173-4814-AE7E-860EE81D4328}" dt="2024-09-02T20:05:51.120" v="224" actId="700"/>
          <ac:spMkLst>
            <pc:docMk/>
            <pc:sldMk cId="2638683607" sldId="2147471518"/>
            <ac:spMk id="3" creationId="{00000000-0000-0000-0000-000000000000}"/>
          </ac:spMkLst>
        </pc:spChg>
        <pc:spChg chg="mod ord">
          <ac:chgData name="Stuermer, Stefan" userId="363bd4c4-97f9-4014-8af5-fac6dedd54e4" providerId="ADAL" clId="{650ACEEF-1173-4814-AE7E-860EE81D4328}" dt="2024-09-02T20:08:11.127" v="254" actId="20577"/>
          <ac:spMkLst>
            <pc:docMk/>
            <pc:sldMk cId="2638683607" sldId="2147471518"/>
            <ac:spMk id="4" creationId="{00000000-0000-0000-0000-000000000000}"/>
          </ac:spMkLst>
        </pc:spChg>
        <pc:spChg chg="mod ord">
          <ac:chgData name="Stuermer, Stefan" userId="363bd4c4-97f9-4014-8af5-fac6dedd54e4" providerId="ADAL" clId="{650ACEEF-1173-4814-AE7E-860EE81D4328}" dt="2024-09-02T20:05:51.120" v="224" actId="700"/>
          <ac:spMkLst>
            <pc:docMk/>
            <pc:sldMk cId="2638683607" sldId="2147471518"/>
            <ac:spMk id="5" creationId="{00000000-0000-0000-0000-000000000000}"/>
          </ac:spMkLst>
        </pc:spChg>
        <pc:spChg chg="mod ord">
          <ac:chgData name="Stuermer, Stefan" userId="363bd4c4-97f9-4014-8af5-fac6dedd54e4" providerId="ADAL" clId="{650ACEEF-1173-4814-AE7E-860EE81D4328}" dt="2024-09-02T20:06:04.331" v="226" actId="15"/>
          <ac:spMkLst>
            <pc:docMk/>
            <pc:sldMk cId="2638683607" sldId="2147471518"/>
            <ac:spMk id="22" creationId="{92AA0D8E-1E34-F946-44A6-CBCF0D58D828}"/>
          </ac:spMkLst>
        </pc:spChg>
      </pc:sldChg>
      <pc:sldChg chg="modSp mod">
        <pc:chgData name="Stuermer, Stefan" userId="363bd4c4-97f9-4014-8af5-fac6dedd54e4" providerId="ADAL" clId="{650ACEEF-1173-4814-AE7E-860EE81D4328}" dt="2024-09-02T20:08:57.505" v="260" actId="113"/>
        <pc:sldMkLst>
          <pc:docMk/>
          <pc:sldMk cId="1066519696" sldId="2147471525"/>
        </pc:sldMkLst>
        <pc:spChg chg="mod">
          <ac:chgData name="Stuermer, Stefan" userId="363bd4c4-97f9-4014-8af5-fac6dedd54e4" providerId="ADAL" clId="{650ACEEF-1173-4814-AE7E-860EE81D4328}" dt="2024-09-02T20:08:57.505" v="260" actId="113"/>
          <ac:spMkLst>
            <pc:docMk/>
            <pc:sldMk cId="1066519696" sldId="2147471525"/>
            <ac:spMk id="2" creationId="{39640E24-CB9F-7CF1-0A93-8DB0CB91461E}"/>
          </ac:spMkLst>
        </pc:spChg>
        <pc:spChg chg="mod">
          <ac:chgData name="Stuermer, Stefan" userId="363bd4c4-97f9-4014-8af5-fac6dedd54e4" providerId="ADAL" clId="{650ACEEF-1173-4814-AE7E-860EE81D4328}" dt="2024-09-02T20:01:51.197" v="181" actId="113"/>
          <ac:spMkLst>
            <pc:docMk/>
            <pc:sldMk cId="1066519696" sldId="2147471525"/>
            <ac:spMk id="3" creationId="{A6325A0D-EFE1-E2DE-B1FC-A971930C4D54}"/>
          </ac:spMkLst>
        </pc:spChg>
        <pc:spChg chg="mod">
          <ac:chgData name="Stuermer, Stefan" userId="363bd4c4-97f9-4014-8af5-fac6dedd54e4" providerId="ADAL" clId="{650ACEEF-1173-4814-AE7E-860EE81D4328}" dt="2024-09-02T20:01:53.190" v="182" actId="113"/>
          <ac:spMkLst>
            <pc:docMk/>
            <pc:sldMk cId="1066519696" sldId="2147471525"/>
            <ac:spMk id="5" creationId="{9573B766-CA3E-0266-8FDC-B2964BCB6D64}"/>
          </ac:spMkLst>
        </pc:spChg>
        <pc:picChg chg="mod">
          <ac:chgData name="Stuermer, Stefan" userId="363bd4c4-97f9-4014-8af5-fac6dedd54e4" providerId="ADAL" clId="{650ACEEF-1173-4814-AE7E-860EE81D4328}" dt="2024-09-02T20:02:07.499" v="184" actId="1440"/>
          <ac:picMkLst>
            <pc:docMk/>
            <pc:sldMk cId="1066519696" sldId="2147471525"/>
            <ac:picMk id="17" creationId="{A075AAA4-4F19-AB88-D3B8-2A7834567E10}"/>
          </ac:picMkLst>
        </pc:picChg>
        <pc:picChg chg="mod">
          <ac:chgData name="Stuermer, Stefan" userId="363bd4c4-97f9-4014-8af5-fac6dedd54e4" providerId="ADAL" clId="{650ACEEF-1173-4814-AE7E-860EE81D4328}" dt="2024-09-02T20:02:07.499" v="184" actId="1440"/>
          <ac:picMkLst>
            <pc:docMk/>
            <pc:sldMk cId="1066519696" sldId="2147471525"/>
            <ac:picMk id="18" creationId="{79BD466E-4837-DC8A-CF21-E38569829ACC}"/>
          </ac:picMkLst>
        </pc:picChg>
      </pc:sldChg>
      <pc:sldChg chg="modSp mod">
        <pc:chgData name="Stuermer, Stefan" userId="363bd4c4-97f9-4014-8af5-fac6dedd54e4" providerId="ADAL" clId="{650ACEEF-1173-4814-AE7E-860EE81D4328}" dt="2024-09-03T06:56:54.615" v="1524" actId="20577"/>
        <pc:sldMkLst>
          <pc:docMk/>
          <pc:sldMk cId="198924082" sldId="2147471527"/>
        </pc:sldMkLst>
        <pc:spChg chg="mod">
          <ac:chgData name="Stuermer, Stefan" userId="363bd4c4-97f9-4014-8af5-fac6dedd54e4" providerId="ADAL" clId="{650ACEEF-1173-4814-AE7E-860EE81D4328}" dt="2024-09-03T06:56:54.615" v="1524" actId="20577"/>
          <ac:spMkLst>
            <pc:docMk/>
            <pc:sldMk cId="198924082" sldId="2147471527"/>
            <ac:spMk id="2" creationId="{B3345A72-CD2B-FA46-32DC-91B627F66423}"/>
          </ac:spMkLst>
        </pc:spChg>
        <pc:spChg chg="mod">
          <ac:chgData name="Stuermer, Stefan" userId="363bd4c4-97f9-4014-8af5-fac6dedd54e4" providerId="ADAL" clId="{650ACEEF-1173-4814-AE7E-860EE81D4328}" dt="2024-09-02T20:23:47.290" v="403" actId="14100"/>
          <ac:spMkLst>
            <pc:docMk/>
            <pc:sldMk cId="198924082" sldId="2147471527"/>
            <ac:spMk id="6" creationId="{6E6EFF71-8294-52F6-EFBA-0836EF5640A9}"/>
          </ac:spMkLst>
        </pc:spChg>
      </pc:sldChg>
      <pc:sldChg chg="addSp delSp modSp new mod">
        <pc:chgData name="Stuermer, Stefan" userId="363bd4c4-97f9-4014-8af5-fac6dedd54e4" providerId="ADAL" clId="{650ACEEF-1173-4814-AE7E-860EE81D4328}" dt="2024-09-02T20:33:33.155" v="1276" actId="962"/>
        <pc:sldMkLst>
          <pc:docMk/>
          <pc:sldMk cId="4155136253" sldId="2147471528"/>
        </pc:sldMkLst>
        <pc:spChg chg="mod">
          <ac:chgData name="Stuermer, Stefan" userId="363bd4c4-97f9-4014-8af5-fac6dedd54e4" providerId="ADAL" clId="{650ACEEF-1173-4814-AE7E-860EE81D4328}" dt="2024-09-02T20:19:00.969" v="310" actId="20577"/>
          <ac:spMkLst>
            <pc:docMk/>
            <pc:sldMk cId="4155136253" sldId="2147471528"/>
            <ac:spMk id="2" creationId="{51784AA5-5A90-8891-2374-AE4287ABEE46}"/>
          </ac:spMkLst>
        </pc:spChg>
        <pc:spChg chg="mod">
          <ac:chgData name="Stuermer, Stefan" userId="363bd4c4-97f9-4014-8af5-fac6dedd54e4" providerId="ADAL" clId="{650ACEEF-1173-4814-AE7E-860EE81D4328}" dt="2024-09-02T20:33:33.155" v="1276" actId="962"/>
          <ac:spMkLst>
            <pc:docMk/>
            <pc:sldMk cId="4155136253" sldId="2147471528"/>
            <ac:spMk id="3" creationId="{6B90AA86-5F85-1E12-5B1E-F8D89CFFE536}"/>
          </ac:spMkLst>
        </pc:spChg>
        <pc:spChg chg="del mod">
          <ac:chgData name="Stuermer, Stefan" userId="363bd4c4-97f9-4014-8af5-fac6dedd54e4" providerId="ADAL" clId="{650ACEEF-1173-4814-AE7E-860EE81D4328}" dt="2024-09-02T20:22:23.706" v="402" actId="478"/>
          <ac:spMkLst>
            <pc:docMk/>
            <pc:sldMk cId="4155136253" sldId="2147471528"/>
            <ac:spMk id="5" creationId="{DE191EB8-29EC-CAE1-0D32-045AAFCD944B}"/>
          </ac:spMkLst>
        </pc:spChg>
        <pc:picChg chg="add mod">
          <ac:chgData name="Stuermer, Stefan" userId="363bd4c4-97f9-4014-8af5-fac6dedd54e4" providerId="ADAL" clId="{650ACEEF-1173-4814-AE7E-860EE81D4328}" dt="2024-09-02T20:33:33.154" v="1275" actId="27614"/>
          <ac:picMkLst>
            <pc:docMk/>
            <pc:sldMk cId="4155136253" sldId="2147471528"/>
            <ac:picMk id="8" creationId="{D6813F11-7869-050D-517A-B6A052370E9F}"/>
          </ac:picMkLst>
        </pc:picChg>
      </pc:sldChg>
      <pc:sldChg chg="modSp new mod ord">
        <pc:chgData name="Stuermer, Stefan" userId="363bd4c4-97f9-4014-8af5-fac6dedd54e4" providerId="ADAL" clId="{650ACEEF-1173-4814-AE7E-860EE81D4328}" dt="2024-09-02T20:32:00.535" v="1253"/>
        <pc:sldMkLst>
          <pc:docMk/>
          <pc:sldMk cId="808655187" sldId="2147471529"/>
        </pc:sldMkLst>
        <pc:spChg chg="mod">
          <ac:chgData name="Stuermer, Stefan" userId="363bd4c4-97f9-4014-8af5-fac6dedd54e4" providerId="ADAL" clId="{650ACEEF-1173-4814-AE7E-860EE81D4328}" dt="2024-09-02T20:31:40.906" v="1251" actId="20577"/>
          <ac:spMkLst>
            <pc:docMk/>
            <pc:sldMk cId="808655187" sldId="2147471529"/>
            <ac:spMk id="2" creationId="{470E3CD6-21ED-F278-D211-B793956F4B49}"/>
          </ac:spMkLst>
        </pc:spChg>
        <pc:spChg chg="mod">
          <ac:chgData name="Stuermer, Stefan" userId="363bd4c4-97f9-4014-8af5-fac6dedd54e4" providerId="ADAL" clId="{650ACEEF-1173-4814-AE7E-860EE81D4328}" dt="2024-09-02T20:23:59.232" v="420" actId="20577"/>
          <ac:spMkLst>
            <pc:docMk/>
            <pc:sldMk cId="808655187" sldId="2147471529"/>
            <ac:spMk id="4" creationId="{3D868766-B78B-5D6A-A5BB-911524672FE3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0F3C43-1F3E-4BF9-A66D-9AF3D8898AA8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D774F2A-4B89-44BB-A366-92DC933F7B29}">
      <dgm:prSet phldrT="[Text]" custT="1"/>
      <dgm:spPr/>
      <dgm:t>
        <a:bodyPr/>
        <a:lstStyle/>
        <a:p>
          <a:r>
            <a:rPr lang="de-DE" sz="1600" dirty="0"/>
            <a:t>Training 1: </a:t>
          </a:r>
          <a:r>
            <a:rPr lang="de-DE" sz="1600" dirty="0" err="1"/>
            <a:t>Optimisation</a:t>
          </a:r>
          <a:endParaRPr lang="de-DE" sz="1600" dirty="0"/>
        </a:p>
      </dgm:t>
    </dgm:pt>
    <dgm:pt modelId="{11E91105-EC7A-4EC9-9D8B-62A23CD26A0F}" type="parTrans" cxnId="{78DB0EFF-13FA-40B2-BC5E-BFBEAC7AFDFA}">
      <dgm:prSet/>
      <dgm:spPr/>
      <dgm:t>
        <a:bodyPr/>
        <a:lstStyle/>
        <a:p>
          <a:endParaRPr lang="de-DE"/>
        </a:p>
      </dgm:t>
    </dgm:pt>
    <dgm:pt modelId="{5C494DAE-FB78-41DD-8FC3-8888F8D4148F}" type="sibTrans" cxnId="{78DB0EFF-13FA-40B2-BC5E-BFBEAC7AFDFA}">
      <dgm:prSet/>
      <dgm:spPr/>
      <dgm:t>
        <a:bodyPr/>
        <a:lstStyle/>
        <a:p>
          <a:endParaRPr lang="de-DE"/>
        </a:p>
      </dgm:t>
    </dgm:pt>
    <dgm:pt modelId="{8FA81470-2306-464B-8F31-EFF8774492B3}">
      <dgm:prSet phldrT="[Text]" custT="1"/>
      <dgm:spPr>
        <a:solidFill>
          <a:schemeClr val="accent3">
            <a:alpha val="90000"/>
          </a:schemeClr>
        </a:solidFill>
      </dgm:spPr>
      <dgm:t>
        <a:bodyPr/>
        <a:lstStyle/>
        <a:p>
          <a:r>
            <a:rPr lang="de-DE" sz="1100" dirty="0">
              <a:solidFill>
                <a:schemeClr val="bg1"/>
              </a:solidFill>
            </a:rPr>
            <a:t>3rd + 5th September</a:t>
          </a:r>
        </a:p>
      </dgm:t>
    </dgm:pt>
    <dgm:pt modelId="{9D1A8C4B-3BFF-4376-B709-E16E778F975A}" type="parTrans" cxnId="{905DA32A-F054-400C-B689-639E9E44F7C2}">
      <dgm:prSet/>
      <dgm:spPr/>
      <dgm:t>
        <a:bodyPr/>
        <a:lstStyle/>
        <a:p>
          <a:endParaRPr lang="de-DE"/>
        </a:p>
      </dgm:t>
    </dgm:pt>
    <dgm:pt modelId="{4EABA119-B907-4A6F-B9AD-76B1FB36F667}" type="sibTrans" cxnId="{905DA32A-F054-400C-B689-639E9E44F7C2}">
      <dgm:prSet/>
      <dgm:spPr/>
      <dgm:t>
        <a:bodyPr/>
        <a:lstStyle/>
        <a:p>
          <a:endParaRPr lang="de-DE"/>
        </a:p>
      </dgm:t>
    </dgm:pt>
    <dgm:pt modelId="{619C0E62-F950-4840-9D99-B0CE9B5E77E0}">
      <dgm:prSet phldrT="[Text]" custT="1"/>
      <dgm:spPr/>
      <dgm:t>
        <a:bodyPr/>
        <a:lstStyle/>
        <a:p>
          <a:r>
            <a:rPr lang="de-DE" sz="1600" dirty="0"/>
            <a:t>Training 2: </a:t>
          </a:r>
          <a:r>
            <a:rPr lang="de-DE" sz="1600" dirty="0" err="1"/>
            <a:t>Optimisation</a:t>
          </a:r>
          <a:r>
            <a:rPr lang="de-DE" sz="1600" dirty="0"/>
            <a:t> Part 2</a:t>
          </a:r>
        </a:p>
      </dgm:t>
    </dgm:pt>
    <dgm:pt modelId="{4DB10900-337E-4467-B5D6-FD0660B9F046}" type="parTrans" cxnId="{96BC45BE-23A9-4D7F-BAE9-A5433FAE58DB}">
      <dgm:prSet/>
      <dgm:spPr/>
      <dgm:t>
        <a:bodyPr/>
        <a:lstStyle/>
        <a:p>
          <a:endParaRPr lang="de-DE"/>
        </a:p>
      </dgm:t>
    </dgm:pt>
    <dgm:pt modelId="{DF4C5D2A-8539-4538-9B49-78A0BB5CECB2}" type="sibTrans" cxnId="{96BC45BE-23A9-4D7F-BAE9-A5433FAE58DB}">
      <dgm:prSet/>
      <dgm:spPr/>
      <dgm:t>
        <a:bodyPr/>
        <a:lstStyle/>
        <a:p>
          <a:endParaRPr lang="de-DE"/>
        </a:p>
      </dgm:t>
    </dgm:pt>
    <dgm:pt modelId="{261E7412-931A-4FC4-B66B-3FEA2031F900}">
      <dgm:prSet phldrT="[Text]" custT="1"/>
      <dgm:spPr>
        <a:solidFill>
          <a:schemeClr val="accent3"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1100" dirty="0">
              <a:solidFill>
                <a:schemeClr val="bg1"/>
              </a:solidFill>
            </a:rPr>
            <a:t>10th + 12th</a:t>
          </a:r>
        </a:p>
      </dgm:t>
    </dgm:pt>
    <dgm:pt modelId="{CFAA64F5-1C20-463C-9914-20F95C8B84BC}" type="parTrans" cxnId="{7539083C-1D11-4DCF-95F4-B2B0B0483269}">
      <dgm:prSet/>
      <dgm:spPr/>
      <dgm:t>
        <a:bodyPr/>
        <a:lstStyle/>
        <a:p>
          <a:endParaRPr lang="de-DE"/>
        </a:p>
      </dgm:t>
    </dgm:pt>
    <dgm:pt modelId="{9E3DEBDA-04F7-4F12-B057-950739366203}" type="sibTrans" cxnId="{7539083C-1D11-4DCF-95F4-B2B0B0483269}">
      <dgm:prSet/>
      <dgm:spPr/>
      <dgm:t>
        <a:bodyPr/>
        <a:lstStyle/>
        <a:p>
          <a:endParaRPr lang="de-DE"/>
        </a:p>
      </dgm:t>
    </dgm:pt>
    <dgm:pt modelId="{4B76667B-ACEF-4729-85AE-A97A8BFA86BB}">
      <dgm:prSet phldrT="[Text]" custT="1"/>
      <dgm:spPr>
        <a:solidFill>
          <a:schemeClr val="accent3">
            <a:alpha val="90000"/>
          </a:schemeClr>
        </a:solidFill>
      </dgm:spPr>
      <dgm:t>
        <a:bodyPr/>
        <a:lstStyle/>
        <a:p>
          <a:pPr>
            <a:buNone/>
          </a:pPr>
          <a:r>
            <a:rPr lang="de-DE" sz="1100" dirty="0">
              <a:solidFill>
                <a:schemeClr val="bg1"/>
              </a:solidFill>
            </a:rPr>
            <a:t>September</a:t>
          </a:r>
        </a:p>
      </dgm:t>
    </dgm:pt>
    <dgm:pt modelId="{8C63EB86-1067-4C05-A00D-2E4EB0EF2B92}" type="parTrans" cxnId="{23FB322D-7BB4-4A07-9A0E-B87365622E0E}">
      <dgm:prSet/>
      <dgm:spPr/>
      <dgm:t>
        <a:bodyPr/>
        <a:lstStyle/>
        <a:p>
          <a:endParaRPr lang="de-DE"/>
        </a:p>
      </dgm:t>
    </dgm:pt>
    <dgm:pt modelId="{808EFC89-8A8E-4292-A60D-C19C0D5E28E8}" type="sibTrans" cxnId="{23FB322D-7BB4-4A07-9A0E-B87365622E0E}">
      <dgm:prSet/>
      <dgm:spPr/>
      <dgm:t>
        <a:bodyPr/>
        <a:lstStyle/>
        <a:p>
          <a:endParaRPr lang="de-DE"/>
        </a:p>
      </dgm:t>
    </dgm:pt>
    <dgm:pt modelId="{B39DE1FD-D72D-4A33-8A98-970F04B09BD1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de-DE" sz="1600" dirty="0"/>
            <a:t>Training 3: Translation &amp; Distribution</a:t>
          </a:r>
        </a:p>
      </dgm:t>
    </dgm:pt>
    <dgm:pt modelId="{E6ACB65E-5165-4D96-94FD-7E4B993D7529}" type="parTrans" cxnId="{DB010495-87E5-4CFE-98AC-77612B501C13}">
      <dgm:prSet/>
      <dgm:spPr/>
      <dgm:t>
        <a:bodyPr/>
        <a:lstStyle/>
        <a:p>
          <a:endParaRPr lang="de-DE"/>
        </a:p>
      </dgm:t>
    </dgm:pt>
    <dgm:pt modelId="{7607DD6C-C4B0-4086-8154-9389C09D5D20}" type="sibTrans" cxnId="{DB010495-87E5-4CFE-98AC-77612B501C13}">
      <dgm:prSet/>
      <dgm:spPr/>
      <dgm:t>
        <a:bodyPr/>
        <a:lstStyle/>
        <a:p>
          <a:endParaRPr lang="de-DE"/>
        </a:p>
      </dgm:t>
    </dgm:pt>
    <dgm:pt modelId="{0131DE70-D28C-445C-A2CE-D72EC2C47D12}">
      <dgm:prSet phldrT="[Text]" custT="1"/>
      <dgm:spPr/>
      <dgm:t>
        <a:bodyPr/>
        <a:lstStyle/>
        <a:p>
          <a:r>
            <a:rPr lang="de-DE" sz="1100" dirty="0"/>
            <a:t>Early October</a:t>
          </a:r>
        </a:p>
      </dgm:t>
    </dgm:pt>
    <dgm:pt modelId="{9C901FB8-A9EA-4530-9849-B4ACFD181CA0}" type="parTrans" cxnId="{F0D14BD9-072D-4BB4-9AEE-E03E9B1CF126}">
      <dgm:prSet/>
      <dgm:spPr/>
      <dgm:t>
        <a:bodyPr/>
        <a:lstStyle/>
        <a:p>
          <a:endParaRPr lang="de-DE"/>
        </a:p>
      </dgm:t>
    </dgm:pt>
    <dgm:pt modelId="{CA6A3FAA-A304-426B-B7A8-DCA605D11E9E}" type="sibTrans" cxnId="{F0D14BD9-072D-4BB4-9AEE-E03E9B1CF126}">
      <dgm:prSet/>
      <dgm:spPr/>
      <dgm:t>
        <a:bodyPr/>
        <a:lstStyle/>
        <a:p>
          <a:endParaRPr lang="de-DE"/>
        </a:p>
      </dgm:t>
    </dgm:pt>
    <dgm:pt modelId="{026D0370-73FC-43D7-A245-42804A8587D3}">
      <dgm:prSet phldrT="[Text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de-DE" sz="1600" dirty="0"/>
            <a:t>Training 4: Prepare </a:t>
          </a:r>
          <a:r>
            <a:rPr lang="de-DE" sz="1600" dirty="0" err="1"/>
            <a:t>for</a:t>
          </a:r>
          <a:r>
            <a:rPr lang="de-DE" sz="1600" dirty="0"/>
            <a:t> launch</a:t>
          </a:r>
        </a:p>
      </dgm:t>
    </dgm:pt>
    <dgm:pt modelId="{2955CB58-2CFD-4843-BFB5-307D62D15BD5}" type="sibTrans" cxnId="{DD5B79D4-2CF4-4538-8353-171F1EFBBEB1}">
      <dgm:prSet/>
      <dgm:spPr/>
      <dgm:t>
        <a:bodyPr/>
        <a:lstStyle/>
        <a:p>
          <a:endParaRPr lang="de-DE"/>
        </a:p>
      </dgm:t>
    </dgm:pt>
    <dgm:pt modelId="{AF5FBF64-984E-4754-A75E-A3D6B0041770}" type="parTrans" cxnId="{DD5B79D4-2CF4-4538-8353-171F1EFBBEB1}">
      <dgm:prSet/>
      <dgm:spPr/>
      <dgm:t>
        <a:bodyPr/>
        <a:lstStyle/>
        <a:p>
          <a:endParaRPr lang="de-DE"/>
        </a:p>
      </dgm:t>
    </dgm:pt>
    <dgm:pt modelId="{370A84D0-A868-40DA-BE37-F2BAB2847DDF}">
      <dgm:prSet custT="1"/>
      <dgm:spPr/>
      <dgm:t>
        <a:bodyPr/>
        <a:lstStyle/>
        <a:p>
          <a:r>
            <a:rPr lang="de-DE" sz="1100" dirty="0"/>
            <a:t>Late October</a:t>
          </a:r>
        </a:p>
      </dgm:t>
    </dgm:pt>
    <dgm:pt modelId="{80FCEA80-B2BA-45C5-8790-62742CF6EE98}" type="parTrans" cxnId="{A88F3ACB-1A60-4F20-A282-4FDD4FC8FA29}">
      <dgm:prSet/>
      <dgm:spPr/>
      <dgm:t>
        <a:bodyPr/>
        <a:lstStyle/>
        <a:p>
          <a:endParaRPr lang="de-DE"/>
        </a:p>
      </dgm:t>
    </dgm:pt>
    <dgm:pt modelId="{7FC9AFBC-2A95-4EF3-83A7-58C786E412CC}" type="sibTrans" cxnId="{A88F3ACB-1A60-4F20-A282-4FDD4FC8FA29}">
      <dgm:prSet/>
      <dgm:spPr/>
      <dgm:t>
        <a:bodyPr/>
        <a:lstStyle/>
        <a:p>
          <a:endParaRPr lang="de-DE"/>
        </a:p>
      </dgm:t>
    </dgm:pt>
    <dgm:pt modelId="{69D82B03-B353-4E9A-8A42-8B2B3300B274}" type="pres">
      <dgm:prSet presAssocID="{6B0F3C43-1F3E-4BF9-A66D-9AF3D8898AA8}" presName="theList" presStyleCnt="0">
        <dgm:presLayoutVars>
          <dgm:dir/>
          <dgm:animLvl val="lvl"/>
          <dgm:resizeHandles val="exact"/>
        </dgm:presLayoutVars>
      </dgm:prSet>
      <dgm:spPr/>
    </dgm:pt>
    <dgm:pt modelId="{BB7119A0-BE14-495F-BD98-3E42EEEC566A}" type="pres">
      <dgm:prSet presAssocID="{0D774F2A-4B89-44BB-A366-92DC933F7B29}" presName="compNode" presStyleCnt="0"/>
      <dgm:spPr/>
    </dgm:pt>
    <dgm:pt modelId="{61D7EBDF-0087-46A1-BA38-C97501BA31C6}" type="pres">
      <dgm:prSet presAssocID="{0D774F2A-4B89-44BB-A366-92DC933F7B29}" presName="noGeometry" presStyleCnt="0"/>
      <dgm:spPr/>
    </dgm:pt>
    <dgm:pt modelId="{C0730EF3-AC0F-4D1C-80BF-0BAD780B2D2A}" type="pres">
      <dgm:prSet presAssocID="{0D774F2A-4B89-44BB-A366-92DC933F7B29}" presName="childTextVisible" presStyleLbl="bgAccFollowNode1" presStyleIdx="0" presStyleCnt="4" custLinFactNeighborX="11240" custLinFactNeighborY="68188">
        <dgm:presLayoutVars>
          <dgm:bulletEnabled val="1"/>
        </dgm:presLayoutVars>
      </dgm:prSet>
      <dgm:spPr/>
    </dgm:pt>
    <dgm:pt modelId="{3429765C-E2A5-431C-8F63-E70D69375893}" type="pres">
      <dgm:prSet presAssocID="{0D774F2A-4B89-44BB-A366-92DC933F7B29}" presName="childTextHidden" presStyleLbl="bgAccFollowNode1" presStyleIdx="0" presStyleCnt="4"/>
      <dgm:spPr/>
    </dgm:pt>
    <dgm:pt modelId="{AFBF5E59-A3C1-4472-A109-432F88E40332}" type="pres">
      <dgm:prSet presAssocID="{0D774F2A-4B89-44BB-A366-92DC933F7B29}" presName="parentText" presStyleLbl="node1" presStyleIdx="0" presStyleCnt="4" custScaleX="228621" custScaleY="222543">
        <dgm:presLayoutVars>
          <dgm:chMax val="1"/>
          <dgm:bulletEnabled val="1"/>
        </dgm:presLayoutVars>
      </dgm:prSet>
      <dgm:spPr/>
    </dgm:pt>
    <dgm:pt modelId="{3E970B89-7DDF-4420-85BC-C8580B31E5E0}" type="pres">
      <dgm:prSet presAssocID="{0D774F2A-4B89-44BB-A366-92DC933F7B29}" presName="aSpace" presStyleCnt="0"/>
      <dgm:spPr/>
    </dgm:pt>
    <dgm:pt modelId="{E9434079-9BC9-4D9C-A112-70CD3AF081E8}" type="pres">
      <dgm:prSet presAssocID="{619C0E62-F950-4840-9D99-B0CE9B5E77E0}" presName="compNode" presStyleCnt="0"/>
      <dgm:spPr/>
    </dgm:pt>
    <dgm:pt modelId="{B50FF81F-5075-4701-97F2-94783039B189}" type="pres">
      <dgm:prSet presAssocID="{619C0E62-F950-4840-9D99-B0CE9B5E77E0}" presName="noGeometry" presStyleCnt="0"/>
      <dgm:spPr/>
    </dgm:pt>
    <dgm:pt modelId="{75A4B1ED-5224-4F6B-BF69-0489C6B65EC3}" type="pres">
      <dgm:prSet presAssocID="{619C0E62-F950-4840-9D99-B0CE9B5E77E0}" presName="childTextVisible" presStyleLbl="bgAccFollowNode1" presStyleIdx="1" presStyleCnt="4" custScaleX="110966" custLinFactNeighborX="11240" custLinFactNeighborY="68188">
        <dgm:presLayoutVars>
          <dgm:bulletEnabled val="1"/>
        </dgm:presLayoutVars>
      </dgm:prSet>
      <dgm:spPr/>
    </dgm:pt>
    <dgm:pt modelId="{D105FFE7-94A7-49A3-B178-55D03E42A8B7}" type="pres">
      <dgm:prSet presAssocID="{619C0E62-F950-4840-9D99-B0CE9B5E77E0}" presName="childTextHidden" presStyleLbl="bgAccFollowNode1" presStyleIdx="1" presStyleCnt="4"/>
      <dgm:spPr/>
    </dgm:pt>
    <dgm:pt modelId="{7A9F59AE-28E5-41C3-8AD3-5AA9EF66D0B5}" type="pres">
      <dgm:prSet presAssocID="{619C0E62-F950-4840-9D99-B0CE9B5E77E0}" presName="parentText" presStyleLbl="node1" presStyleIdx="1" presStyleCnt="4" custScaleX="228621" custScaleY="222543">
        <dgm:presLayoutVars>
          <dgm:chMax val="1"/>
          <dgm:bulletEnabled val="1"/>
        </dgm:presLayoutVars>
      </dgm:prSet>
      <dgm:spPr/>
    </dgm:pt>
    <dgm:pt modelId="{77323D0C-31DA-4325-9B13-5CC9E71D5EA5}" type="pres">
      <dgm:prSet presAssocID="{619C0E62-F950-4840-9D99-B0CE9B5E77E0}" presName="aSpace" presStyleCnt="0"/>
      <dgm:spPr/>
    </dgm:pt>
    <dgm:pt modelId="{8A236B95-968A-4024-A3F0-A9F32F63E6FA}" type="pres">
      <dgm:prSet presAssocID="{B39DE1FD-D72D-4A33-8A98-970F04B09BD1}" presName="compNode" presStyleCnt="0"/>
      <dgm:spPr/>
    </dgm:pt>
    <dgm:pt modelId="{609BD770-84AB-48FF-A7A4-3516245E8200}" type="pres">
      <dgm:prSet presAssocID="{B39DE1FD-D72D-4A33-8A98-970F04B09BD1}" presName="noGeometry" presStyleCnt="0"/>
      <dgm:spPr/>
    </dgm:pt>
    <dgm:pt modelId="{2203154D-4ED4-4832-8B8A-CD6B1444F28A}" type="pres">
      <dgm:prSet presAssocID="{B39DE1FD-D72D-4A33-8A98-970F04B09BD1}" presName="childTextVisible" presStyleLbl="bgAccFollowNode1" presStyleIdx="2" presStyleCnt="4" custLinFactNeighborX="11240" custLinFactNeighborY="68188">
        <dgm:presLayoutVars>
          <dgm:bulletEnabled val="1"/>
        </dgm:presLayoutVars>
      </dgm:prSet>
      <dgm:spPr/>
    </dgm:pt>
    <dgm:pt modelId="{6DEE257E-8DD5-4A1B-A6B8-B7D18AB8F673}" type="pres">
      <dgm:prSet presAssocID="{B39DE1FD-D72D-4A33-8A98-970F04B09BD1}" presName="childTextHidden" presStyleLbl="bgAccFollowNode1" presStyleIdx="2" presStyleCnt="4"/>
      <dgm:spPr/>
    </dgm:pt>
    <dgm:pt modelId="{2093E64A-9417-4FE4-A1E0-502ED65D90CD}" type="pres">
      <dgm:prSet presAssocID="{B39DE1FD-D72D-4A33-8A98-970F04B09BD1}" presName="parentText" presStyleLbl="node1" presStyleIdx="2" presStyleCnt="4" custScaleX="212275" custScaleY="200743">
        <dgm:presLayoutVars>
          <dgm:chMax val="1"/>
          <dgm:bulletEnabled val="1"/>
        </dgm:presLayoutVars>
      </dgm:prSet>
      <dgm:spPr/>
    </dgm:pt>
    <dgm:pt modelId="{D4AD3D53-133E-46E4-A9CF-FFA4CC693940}" type="pres">
      <dgm:prSet presAssocID="{B39DE1FD-D72D-4A33-8A98-970F04B09BD1}" presName="aSpace" presStyleCnt="0"/>
      <dgm:spPr/>
    </dgm:pt>
    <dgm:pt modelId="{13D019A8-0412-42DE-805A-8D0C74551DEB}" type="pres">
      <dgm:prSet presAssocID="{026D0370-73FC-43D7-A245-42804A8587D3}" presName="compNode" presStyleCnt="0"/>
      <dgm:spPr/>
    </dgm:pt>
    <dgm:pt modelId="{7E3B7FDE-B5F5-4221-AA41-AF89CE30D511}" type="pres">
      <dgm:prSet presAssocID="{026D0370-73FC-43D7-A245-42804A8587D3}" presName="noGeometry" presStyleCnt="0"/>
      <dgm:spPr/>
    </dgm:pt>
    <dgm:pt modelId="{F4C57FA9-B743-4FEF-B758-67E1383825F9}" type="pres">
      <dgm:prSet presAssocID="{026D0370-73FC-43D7-A245-42804A8587D3}" presName="childTextVisible" presStyleLbl="bgAccFollowNode1" presStyleIdx="3" presStyleCnt="4" custLinFactNeighborX="147" custLinFactNeighborY="68188">
        <dgm:presLayoutVars>
          <dgm:bulletEnabled val="1"/>
        </dgm:presLayoutVars>
      </dgm:prSet>
      <dgm:spPr/>
    </dgm:pt>
    <dgm:pt modelId="{A82F4512-CF6D-4800-8897-68E70140876D}" type="pres">
      <dgm:prSet presAssocID="{026D0370-73FC-43D7-A245-42804A8587D3}" presName="childTextHidden" presStyleLbl="bgAccFollowNode1" presStyleIdx="3" presStyleCnt="4"/>
      <dgm:spPr/>
    </dgm:pt>
    <dgm:pt modelId="{ADF9EF08-A0F1-4BAC-BB5A-0C67299C52A1}" type="pres">
      <dgm:prSet presAssocID="{026D0370-73FC-43D7-A245-42804A8587D3}" presName="parentText" presStyleLbl="node1" presStyleIdx="3" presStyleCnt="4" custScaleX="212275" custScaleY="200743">
        <dgm:presLayoutVars>
          <dgm:chMax val="1"/>
          <dgm:bulletEnabled val="1"/>
        </dgm:presLayoutVars>
      </dgm:prSet>
      <dgm:spPr/>
    </dgm:pt>
  </dgm:ptLst>
  <dgm:cxnLst>
    <dgm:cxn modelId="{B1144919-985C-41D9-8214-97065140F170}" type="presOf" srcId="{8FA81470-2306-464B-8F31-EFF8774492B3}" destId="{3429765C-E2A5-431C-8F63-E70D69375893}" srcOrd="1" destOrd="0" presId="urn:microsoft.com/office/officeart/2005/8/layout/hProcess6"/>
    <dgm:cxn modelId="{905DA32A-F054-400C-B689-639E9E44F7C2}" srcId="{0D774F2A-4B89-44BB-A366-92DC933F7B29}" destId="{8FA81470-2306-464B-8F31-EFF8774492B3}" srcOrd="0" destOrd="0" parTransId="{9D1A8C4B-3BFF-4376-B709-E16E778F975A}" sibTransId="{4EABA119-B907-4A6F-B9AD-76B1FB36F667}"/>
    <dgm:cxn modelId="{23FB322D-7BB4-4A07-9A0E-B87365622E0E}" srcId="{619C0E62-F950-4840-9D99-B0CE9B5E77E0}" destId="{4B76667B-ACEF-4729-85AE-A97A8BFA86BB}" srcOrd="1" destOrd="0" parTransId="{8C63EB86-1067-4C05-A00D-2E4EB0EF2B92}" sibTransId="{808EFC89-8A8E-4292-A60D-C19C0D5E28E8}"/>
    <dgm:cxn modelId="{6A371530-E9A4-4D39-B760-50BBA195B495}" type="presOf" srcId="{370A84D0-A868-40DA-BE37-F2BAB2847DDF}" destId="{F4C57FA9-B743-4FEF-B758-67E1383825F9}" srcOrd="0" destOrd="0" presId="urn:microsoft.com/office/officeart/2005/8/layout/hProcess6"/>
    <dgm:cxn modelId="{9AE8F836-6308-42CB-9569-1651626F0369}" type="presOf" srcId="{0131DE70-D28C-445C-A2CE-D72EC2C47D12}" destId="{6DEE257E-8DD5-4A1B-A6B8-B7D18AB8F673}" srcOrd="1" destOrd="0" presId="urn:microsoft.com/office/officeart/2005/8/layout/hProcess6"/>
    <dgm:cxn modelId="{7539083C-1D11-4DCF-95F4-B2B0B0483269}" srcId="{619C0E62-F950-4840-9D99-B0CE9B5E77E0}" destId="{261E7412-931A-4FC4-B66B-3FEA2031F900}" srcOrd="0" destOrd="0" parTransId="{CFAA64F5-1C20-463C-9914-20F95C8B84BC}" sibTransId="{9E3DEBDA-04F7-4F12-B057-950739366203}"/>
    <dgm:cxn modelId="{42216440-068A-4D83-A74C-1D661BE2FD4F}" type="presOf" srcId="{4B76667B-ACEF-4729-85AE-A97A8BFA86BB}" destId="{D105FFE7-94A7-49A3-B178-55D03E42A8B7}" srcOrd="1" destOrd="1" presId="urn:microsoft.com/office/officeart/2005/8/layout/hProcess6"/>
    <dgm:cxn modelId="{55350F41-CFEF-4F93-94AE-7A549F749DAA}" type="presOf" srcId="{4B76667B-ACEF-4729-85AE-A97A8BFA86BB}" destId="{75A4B1ED-5224-4F6B-BF69-0489C6B65EC3}" srcOrd="0" destOrd="1" presId="urn:microsoft.com/office/officeart/2005/8/layout/hProcess6"/>
    <dgm:cxn modelId="{3BBC6B4E-C86D-48AE-80AD-E5F3FDBCEE57}" type="presOf" srcId="{370A84D0-A868-40DA-BE37-F2BAB2847DDF}" destId="{A82F4512-CF6D-4800-8897-68E70140876D}" srcOrd="1" destOrd="0" presId="urn:microsoft.com/office/officeart/2005/8/layout/hProcess6"/>
    <dgm:cxn modelId="{A51FF855-15A0-4289-B00C-061301DCC473}" type="presOf" srcId="{0D774F2A-4B89-44BB-A366-92DC933F7B29}" destId="{AFBF5E59-A3C1-4472-A109-432F88E40332}" srcOrd="0" destOrd="0" presId="urn:microsoft.com/office/officeart/2005/8/layout/hProcess6"/>
    <dgm:cxn modelId="{D2271C59-0E72-4BE0-B681-1DC786CB9C39}" type="presOf" srcId="{261E7412-931A-4FC4-B66B-3FEA2031F900}" destId="{D105FFE7-94A7-49A3-B178-55D03E42A8B7}" srcOrd="1" destOrd="0" presId="urn:microsoft.com/office/officeart/2005/8/layout/hProcess6"/>
    <dgm:cxn modelId="{DB010495-87E5-4CFE-98AC-77612B501C13}" srcId="{6B0F3C43-1F3E-4BF9-A66D-9AF3D8898AA8}" destId="{B39DE1FD-D72D-4A33-8A98-970F04B09BD1}" srcOrd="2" destOrd="0" parTransId="{E6ACB65E-5165-4D96-94FD-7E4B993D7529}" sibTransId="{7607DD6C-C4B0-4086-8154-9389C09D5D20}"/>
    <dgm:cxn modelId="{C41A799D-CD64-4C3C-A3D7-EFF74E561957}" type="presOf" srcId="{B39DE1FD-D72D-4A33-8A98-970F04B09BD1}" destId="{2093E64A-9417-4FE4-A1E0-502ED65D90CD}" srcOrd="0" destOrd="0" presId="urn:microsoft.com/office/officeart/2005/8/layout/hProcess6"/>
    <dgm:cxn modelId="{D30868B5-BE9F-445C-B19D-E3611AE2192E}" type="presOf" srcId="{8FA81470-2306-464B-8F31-EFF8774492B3}" destId="{C0730EF3-AC0F-4D1C-80BF-0BAD780B2D2A}" srcOrd="0" destOrd="0" presId="urn:microsoft.com/office/officeart/2005/8/layout/hProcess6"/>
    <dgm:cxn modelId="{96BC45BE-23A9-4D7F-BAE9-A5433FAE58DB}" srcId="{6B0F3C43-1F3E-4BF9-A66D-9AF3D8898AA8}" destId="{619C0E62-F950-4840-9D99-B0CE9B5E77E0}" srcOrd="1" destOrd="0" parTransId="{4DB10900-337E-4467-B5D6-FD0660B9F046}" sibTransId="{DF4C5D2A-8539-4538-9B49-78A0BB5CECB2}"/>
    <dgm:cxn modelId="{A88F3ACB-1A60-4F20-A282-4FDD4FC8FA29}" srcId="{026D0370-73FC-43D7-A245-42804A8587D3}" destId="{370A84D0-A868-40DA-BE37-F2BAB2847DDF}" srcOrd="0" destOrd="0" parTransId="{80FCEA80-B2BA-45C5-8790-62742CF6EE98}" sibTransId="{7FC9AFBC-2A95-4EF3-83A7-58C786E412CC}"/>
    <dgm:cxn modelId="{DD5B79D4-2CF4-4538-8353-171F1EFBBEB1}" srcId="{6B0F3C43-1F3E-4BF9-A66D-9AF3D8898AA8}" destId="{026D0370-73FC-43D7-A245-42804A8587D3}" srcOrd="3" destOrd="0" parTransId="{AF5FBF64-984E-4754-A75E-A3D6B0041770}" sibTransId="{2955CB58-2CFD-4843-BFB5-307D62D15BD5}"/>
    <dgm:cxn modelId="{B4DB85D6-6EC4-4150-BE38-6061BE13F3E9}" type="presOf" srcId="{619C0E62-F950-4840-9D99-B0CE9B5E77E0}" destId="{7A9F59AE-28E5-41C3-8AD3-5AA9EF66D0B5}" srcOrd="0" destOrd="0" presId="urn:microsoft.com/office/officeart/2005/8/layout/hProcess6"/>
    <dgm:cxn modelId="{F0D14BD9-072D-4BB4-9AEE-E03E9B1CF126}" srcId="{B39DE1FD-D72D-4A33-8A98-970F04B09BD1}" destId="{0131DE70-D28C-445C-A2CE-D72EC2C47D12}" srcOrd="0" destOrd="0" parTransId="{9C901FB8-A9EA-4530-9849-B4ACFD181CA0}" sibTransId="{CA6A3FAA-A304-426B-B7A8-DCA605D11E9E}"/>
    <dgm:cxn modelId="{2C44B6D9-B6BF-4072-8D23-3865EF8E9F50}" type="presOf" srcId="{0131DE70-D28C-445C-A2CE-D72EC2C47D12}" destId="{2203154D-4ED4-4832-8B8A-CD6B1444F28A}" srcOrd="0" destOrd="0" presId="urn:microsoft.com/office/officeart/2005/8/layout/hProcess6"/>
    <dgm:cxn modelId="{EB70ABE7-CBCE-48F6-93BD-F964E2093AD7}" type="presOf" srcId="{261E7412-931A-4FC4-B66B-3FEA2031F900}" destId="{75A4B1ED-5224-4F6B-BF69-0489C6B65EC3}" srcOrd="0" destOrd="0" presId="urn:microsoft.com/office/officeart/2005/8/layout/hProcess6"/>
    <dgm:cxn modelId="{57F995EA-2A90-419A-8C47-81F16D2EBB26}" type="presOf" srcId="{6B0F3C43-1F3E-4BF9-A66D-9AF3D8898AA8}" destId="{69D82B03-B353-4E9A-8A42-8B2B3300B274}" srcOrd="0" destOrd="0" presId="urn:microsoft.com/office/officeart/2005/8/layout/hProcess6"/>
    <dgm:cxn modelId="{4C002BF8-0839-436E-A80D-73252B9FDC94}" type="presOf" srcId="{026D0370-73FC-43D7-A245-42804A8587D3}" destId="{ADF9EF08-A0F1-4BAC-BB5A-0C67299C52A1}" srcOrd="0" destOrd="0" presId="urn:microsoft.com/office/officeart/2005/8/layout/hProcess6"/>
    <dgm:cxn modelId="{78DB0EFF-13FA-40B2-BC5E-BFBEAC7AFDFA}" srcId="{6B0F3C43-1F3E-4BF9-A66D-9AF3D8898AA8}" destId="{0D774F2A-4B89-44BB-A366-92DC933F7B29}" srcOrd="0" destOrd="0" parTransId="{11E91105-EC7A-4EC9-9D8B-62A23CD26A0F}" sibTransId="{5C494DAE-FB78-41DD-8FC3-8888F8D4148F}"/>
    <dgm:cxn modelId="{778587FF-658F-4EE2-9162-973D79A45B7D}" type="presParOf" srcId="{69D82B03-B353-4E9A-8A42-8B2B3300B274}" destId="{BB7119A0-BE14-495F-BD98-3E42EEEC566A}" srcOrd="0" destOrd="0" presId="urn:microsoft.com/office/officeart/2005/8/layout/hProcess6"/>
    <dgm:cxn modelId="{AA70B6FF-DCBD-4C03-9AE8-955F4D256CB7}" type="presParOf" srcId="{BB7119A0-BE14-495F-BD98-3E42EEEC566A}" destId="{61D7EBDF-0087-46A1-BA38-C97501BA31C6}" srcOrd="0" destOrd="0" presId="urn:microsoft.com/office/officeart/2005/8/layout/hProcess6"/>
    <dgm:cxn modelId="{3AE3E077-F0BF-483C-8683-A37408470A32}" type="presParOf" srcId="{BB7119A0-BE14-495F-BD98-3E42EEEC566A}" destId="{C0730EF3-AC0F-4D1C-80BF-0BAD780B2D2A}" srcOrd="1" destOrd="0" presId="urn:microsoft.com/office/officeart/2005/8/layout/hProcess6"/>
    <dgm:cxn modelId="{10764710-2D9F-43A7-AD35-B00E668B25C8}" type="presParOf" srcId="{BB7119A0-BE14-495F-BD98-3E42EEEC566A}" destId="{3429765C-E2A5-431C-8F63-E70D69375893}" srcOrd="2" destOrd="0" presId="urn:microsoft.com/office/officeart/2005/8/layout/hProcess6"/>
    <dgm:cxn modelId="{4C6DA1EA-5111-4710-8E0A-72F846DBF0EF}" type="presParOf" srcId="{BB7119A0-BE14-495F-BD98-3E42EEEC566A}" destId="{AFBF5E59-A3C1-4472-A109-432F88E40332}" srcOrd="3" destOrd="0" presId="urn:microsoft.com/office/officeart/2005/8/layout/hProcess6"/>
    <dgm:cxn modelId="{FBB13DB1-0034-4DBE-BB50-3F520A20F4B2}" type="presParOf" srcId="{69D82B03-B353-4E9A-8A42-8B2B3300B274}" destId="{3E970B89-7DDF-4420-85BC-C8580B31E5E0}" srcOrd="1" destOrd="0" presId="urn:microsoft.com/office/officeart/2005/8/layout/hProcess6"/>
    <dgm:cxn modelId="{15B7049A-1B93-4D84-8109-BE6CB605F681}" type="presParOf" srcId="{69D82B03-B353-4E9A-8A42-8B2B3300B274}" destId="{E9434079-9BC9-4D9C-A112-70CD3AF081E8}" srcOrd="2" destOrd="0" presId="urn:microsoft.com/office/officeart/2005/8/layout/hProcess6"/>
    <dgm:cxn modelId="{E1298437-7124-44CF-B649-C7F51386FD47}" type="presParOf" srcId="{E9434079-9BC9-4D9C-A112-70CD3AF081E8}" destId="{B50FF81F-5075-4701-97F2-94783039B189}" srcOrd="0" destOrd="0" presId="urn:microsoft.com/office/officeart/2005/8/layout/hProcess6"/>
    <dgm:cxn modelId="{DDC11BE9-E5F0-4499-B99B-147C01FCC190}" type="presParOf" srcId="{E9434079-9BC9-4D9C-A112-70CD3AF081E8}" destId="{75A4B1ED-5224-4F6B-BF69-0489C6B65EC3}" srcOrd="1" destOrd="0" presId="urn:microsoft.com/office/officeart/2005/8/layout/hProcess6"/>
    <dgm:cxn modelId="{1310C4A6-46CC-48E0-BA86-F1742379F79C}" type="presParOf" srcId="{E9434079-9BC9-4D9C-A112-70CD3AF081E8}" destId="{D105FFE7-94A7-49A3-B178-55D03E42A8B7}" srcOrd="2" destOrd="0" presId="urn:microsoft.com/office/officeart/2005/8/layout/hProcess6"/>
    <dgm:cxn modelId="{82012EB7-BD33-4F5F-9657-B94F38A36481}" type="presParOf" srcId="{E9434079-9BC9-4D9C-A112-70CD3AF081E8}" destId="{7A9F59AE-28E5-41C3-8AD3-5AA9EF66D0B5}" srcOrd="3" destOrd="0" presId="urn:microsoft.com/office/officeart/2005/8/layout/hProcess6"/>
    <dgm:cxn modelId="{1E815AB2-4AC5-4953-8900-5B2AA8E5FF58}" type="presParOf" srcId="{69D82B03-B353-4E9A-8A42-8B2B3300B274}" destId="{77323D0C-31DA-4325-9B13-5CC9E71D5EA5}" srcOrd="3" destOrd="0" presId="urn:microsoft.com/office/officeart/2005/8/layout/hProcess6"/>
    <dgm:cxn modelId="{6D039AF4-1362-4751-A02E-E01D484DF97F}" type="presParOf" srcId="{69D82B03-B353-4E9A-8A42-8B2B3300B274}" destId="{8A236B95-968A-4024-A3F0-A9F32F63E6FA}" srcOrd="4" destOrd="0" presId="urn:microsoft.com/office/officeart/2005/8/layout/hProcess6"/>
    <dgm:cxn modelId="{80F8FF72-3C60-4B7F-9712-13A35890094F}" type="presParOf" srcId="{8A236B95-968A-4024-A3F0-A9F32F63E6FA}" destId="{609BD770-84AB-48FF-A7A4-3516245E8200}" srcOrd="0" destOrd="0" presId="urn:microsoft.com/office/officeart/2005/8/layout/hProcess6"/>
    <dgm:cxn modelId="{28AF9A73-1F8D-41AC-B021-3FD90CA28DB8}" type="presParOf" srcId="{8A236B95-968A-4024-A3F0-A9F32F63E6FA}" destId="{2203154D-4ED4-4832-8B8A-CD6B1444F28A}" srcOrd="1" destOrd="0" presId="urn:microsoft.com/office/officeart/2005/8/layout/hProcess6"/>
    <dgm:cxn modelId="{07BA7BE9-9381-4D26-8222-4D4B59D533A4}" type="presParOf" srcId="{8A236B95-968A-4024-A3F0-A9F32F63E6FA}" destId="{6DEE257E-8DD5-4A1B-A6B8-B7D18AB8F673}" srcOrd="2" destOrd="0" presId="urn:microsoft.com/office/officeart/2005/8/layout/hProcess6"/>
    <dgm:cxn modelId="{E2C69A6F-3BC4-453E-BAEC-375511CAA318}" type="presParOf" srcId="{8A236B95-968A-4024-A3F0-A9F32F63E6FA}" destId="{2093E64A-9417-4FE4-A1E0-502ED65D90CD}" srcOrd="3" destOrd="0" presId="urn:microsoft.com/office/officeart/2005/8/layout/hProcess6"/>
    <dgm:cxn modelId="{152AAE73-FFFD-4A37-966C-16635C5AC2FC}" type="presParOf" srcId="{69D82B03-B353-4E9A-8A42-8B2B3300B274}" destId="{D4AD3D53-133E-46E4-A9CF-FFA4CC693940}" srcOrd="5" destOrd="0" presId="urn:microsoft.com/office/officeart/2005/8/layout/hProcess6"/>
    <dgm:cxn modelId="{3FDB7902-3482-4A72-862B-9C6552045D8C}" type="presParOf" srcId="{69D82B03-B353-4E9A-8A42-8B2B3300B274}" destId="{13D019A8-0412-42DE-805A-8D0C74551DEB}" srcOrd="6" destOrd="0" presId="urn:microsoft.com/office/officeart/2005/8/layout/hProcess6"/>
    <dgm:cxn modelId="{D7EDAADD-8C3A-4821-89C5-2E1149EA4AD6}" type="presParOf" srcId="{13D019A8-0412-42DE-805A-8D0C74551DEB}" destId="{7E3B7FDE-B5F5-4221-AA41-AF89CE30D511}" srcOrd="0" destOrd="0" presId="urn:microsoft.com/office/officeart/2005/8/layout/hProcess6"/>
    <dgm:cxn modelId="{9E7BB41C-1B37-40DD-9C67-421CE799BF62}" type="presParOf" srcId="{13D019A8-0412-42DE-805A-8D0C74551DEB}" destId="{F4C57FA9-B743-4FEF-B758-67E1383825F9}" srcOrd="1" destOrd="0" presId="urn:microsoft.com/office/officeart/2005/8/layout/hProcess6"/>
    <dgm:cxn modelId="{04DF8A75-2A72-442C-875A-2F2C552F6114}" type="presParOf" srcId="{13D019A8-0412-42DE-805A-8D0C74551DEB}" destId="{A82F4512-CF6D-4800-8897-68E70140876D}" srcOrd="2" destOrd="0" presId="urn:microsoft.com/office/officeart/2005/8/layout/hProcess6"/>
    <dgm:cxn modelId="{B97F9ABC-0637-4D04-87FC-2A9095B9200C}" type="presParOf" srcId="{13D019A8-0412-42DE-805A-8D0C74551DEB}" destId="{ADF9EF08-A0F1-4BAC-BB5A-0C67299C52A1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30EF3-AC0F-4D1C-80BF-0BAD780B2D2A}">
      <dsp:nvSpPr>
        <dsp:cNvPr id="0" name=""/>
        <dsp:cNvSpPr/>
      </dsp:nvSpPr>
      <dsp:spPr>
        <a:xfrm>
          <a:off x="1180177" y="2845645"/>
          <a:ext cx="1723569" cy="1506616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>
              <a:solidFill>
                <a:schemeClr val="bg1"/>
              </a:solidFill>
            </a:rPr>
            <a:t>3rd + 5th September</a:t>
          </a:r>
        </a:p>
      </dsp:txBody>
      <dsp:txXfrm>
        <a:off x="1611070" y="3071637"/>
        <a:ext cx="840240" cy="1054632"/>
      </dsp:txXfrm>
    </dsp:sp>
    <dsp:sp modelId="{AFBF5E59-A3C1-4472-A109-432F88E40332}">
      <dsp:nvSpPr>
        <dsp:cNvPr id="0" name=""/>
        <dsp:cNvSpPr/>
      </dsp:nvSpPr>
      <dsp:spPr>
        <a:xfrm>
          <a:off x="1338" y="1612701"/>
          <a:ext cx="1970221" cy="19178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Training 1: </a:t>
          </a:r>
          <a:r>
            <a:rPr lang="de-DE" sz="1600" kern="1200" dirty="0" err="1"/>
            <a:t>Optimisation</a:t>
          </a:r>
          <a:endParaRPr lang="de-DE" sz="1600" kern="1200" dirty="0"/>
        </a:p>
      </dsp:txBody>
      <dsp:txXfrm>
        <a:off x="289870" y="1893562"/>
        <a:ext cx="1393157" cy="1356119"/>
      </dsp:txXfrm>
    </dsp:sp>
    <dsp:sp modelId="{75A4B1ED-5224-4F6B-BF69-0489C6B65EC3}">
      <dsp:nvSpPr>
        <dsp:cNvPr id="0" name=""/>
        <dsp:cNvSpPr/>
      </dsp:nvSpPr>
      <dsp:spPr>
        <a:xfrm>
          <a:off x="3902077" y="2845645"/>
          <a:ext cx="1912576" cy="1506616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100" kern="1200" dirty="0">
              <a:solidFill>
                <a:schemeClr val="bg1"/>
              </a:solidFill>
            </a:rPr>
            <a:t>10th + 12th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100" kern="1200" dirty="0">
              <a:solidFill>
                <a:schemeClr val="bg1"/>
              </a:solidFill>
            </a:rPr>
            <a:t>September</a:t>
          </a:r>
        </a:p>
      </dsp:txBody>
      <dsp:txXfrm>
        <a:off x="4380221" y="3071637"/>
        <a:ext cx="932381" cy="1054632"/>
      </dsp:txXfrm>
    </dsp:sp>
    <dsp:sp modelId="{7A9F59AE-28E5-41C3-8AD3-5AA9EF66D0B5}">
      <dsp:nvSpPr>
        <dsp:cNvPr id="0" name=""/>
        <dsp:cNvSpPr/>
      </dsp:nvSpPr>
      <dsp:spPr>
        <a:xfrm>
          <a:off x="2817741" y="1612701"/>
          <a:ext cx="1970221" cy="19178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Training 2: </a:t>
          </a:r>
          <a:r>
            <a:rPr lang="de-DE" sz="1600" kern="1200" dirty="0" err="1"/>
            <a:t>Optimisation</a:t>
          </a:r>
          <a:r>
            <a:rPr lang="de-DE" sz="1600" kern="1200" dirty="0"/>
            <a:t> Part 2</a:t>
          </a:r>
        </a:p>
      </dsp:txBody>
      <dsp:txXfrm>
        <a:off x="3106273" y="1893562"/>
        <a:ext cx="1393157" cy="1356119"/>
      </dsp:txXfrm>
    </dsp:sp>
    <dsp:sp modelId="{2203154D-4ED4-4832-8B8A-CD6B1444F28A}">
      <dsp:nvSpPr>
        <dsp:cNvPr id="0" name=""/>
        <dsp:cNvSpPr/>
      </dsp:nvSpPr>
      <dsp:spPr>
        <a:xfrm>
          <a:off x="6837053" y="2845645"/>
          <a:ext cx="1723569" cy="150661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Early October</a:t>
          </a:r>
        </a:p>
      </dsp:txBody>
      <dsp:txXfrm>
        <a:off x="7267946" y="3071637"/>
        <a:ext cx="840240" cy="1054632"/>
      </dsp:txXfrm>
    </dsp:sp>
    <dsp:sp modelId="{2093E64A-9417-4FE4-A1E0-502ED65D90CD}">
      <dsp:nvSpPr>
        <dsp:cNvPr id="0" name=""/>
        <dsp:cNvSpPr/>
      </dsp:nvSpPr>
      <dsp:spPr>
        <a:xfrm>
          <a:off x="5728647" y="1706635"/>
          <a:ext cx="1829353" cy="1729972"/>
        </a:xfrm>
        <a:prstGeom prst="ellipse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Training 3: Translation &amp; Distribution</a:t>
          </a:r>
        </a:p>
      </dsp:txBody>
      <dsp:txXfrm>
        <a:off x="5996550" y="1959984"/>
        <a:ext cx="1293547" cy="1223274"/>
      </dsp:txXfrm>
    </dsp:sp>
    <dsp:sp modelId="{F4C57FA9-B743-4FEF-B758-67E1383825F9}">
      <dsp:nvSpPr>
        <dsp:cNvPr id="0" name=""/>
        <dsp:cNvSpPr/>
      </dsp:nvSpPr>
      <dsp:spPr>
        <a:xfrm>
          <a:off x="9390632" y="2845645"/>
          <a:ext cx="1723569" cy="150661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1397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Late October</a:t>
          </a:r>
        </a:p>
      </dsp:txBody>
      <dsp:txXfrm>
        <a:off x="9821524" y="3071637"/>
        <a:ext cx="840240" cy="1054632"/>
      </dsp:txXfrm>
    </dsp:sp>
    <dsp:sp modelId="{ADF9EF08-A0F1-4BAC-BB5A-0C67299C52A1}">
      <dsp:nvSpPr>
        <dsp:cNvPr id="0" name=""/>
        <dsp:cNvSpPr/>
      </dsp:nvSpPr>
      <dsp:spPr>
        <a:xfrm>
          <a:off x="8474617" y="1706635"/>
          <a:ext cx="1829353" cy="1729972"/>
        </a:xfrm>
        <a:prstGeom prst="ellipse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Training 4: Prepare </a:t>
          </a:r>
          <a:r>
            <a:rPr lang="de-DE" sz="1600" kern="1200" dirty="0" err="1"/>
            <a:t>for</a:t>
          </a:r>
          <a:r>
            <a:rPr lang="de-DE" sz="1600" kern="1200" dirty="0"/>
            <a:t> launch</a:t>
          </a:r>
        </a:p>
      </dsp:txBody>
      <dsp:txXfrm>
        <a:off x="8742520" y="1959984"/>
        <a:ext cx="1293547" cy="12232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A8F81-9B6F-0E41-855E-73114A95D68D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4CF8C-6439-AC4D-93A0-3ADE4B6A9216}" type="slidenum">
              <a:rPr kumimoji="1" lang="ja-JP" altLang="en-US" smtClean="0"/>
              <a:t>‹Nr.›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4327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2018 </a:t>
            </a:r>
            <a:r>
              <a:rPr lang="de-DE" err="1"/>
              <a:t>we</a:t>
            </a:r>
            <a:r>
              <a:rPr lang="de-DE"/>
              <a:t> started </a:t>
            </a:r>
            <a:r>
              <a:rPr lang="de-DE" err="1"/>
              <a:t>working</a:t>
            </a:r>
            <a:r>
              <a:rPr lang="de-DE"/>
              <a:t> with Kentico</a:t>
            </a:r>
          </a:p>
          <a:p>
            <a:r>
              <a:rPr lang="de-DE"/>
              <a:t>2019 Q1 all </a:t>
            </a:r>
            <a:r>
              <a:rPr lang="de-DE" err="1"/>
              <a:t>websites</a:t>
            </a:r>
            <a:r>
              <a:rPr lang="de-DE"/>
              <a:t> </a:t>
            </a:r>
            <a:r>
              <a:rPr lang="de-DE" err="1"/>
              <a:t>went</a:t>
            </a:r>
            <a:r>
              <a:rPr lang="de-DE"/>
              <a:t> live</a:t>
            </a:r>
          </a:p>
          <a:p>
            <a:r>
              <a:rPr lang="de-DE"/>
              <a:t>2020 November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removed</a:t>
            </a:r>
            <a:r>
              <a:rPr lang="de-DE"/>
              <a:t> Kentico Cloud to fix </a:t>
            </a:r>
            <a:r>
              <a:rPr lang="de-DE" err="1"/>
              <a:t>performance</a:t>
            </a:r>
            <a:r>
              <a:rPr lang="de-DE"/>
              <a:t> issues</a:t>
            </a:r>
          </a:p>
          <a:p>
            <a:r>
              <a:rPr lang="de-DE"/>
              <a:t>2021 November Kentico 11 </a:t>
            </a:r>
            <a:r>
              <a:rPr lang="de-DE" err="1"/>
              <a:t>went</a:t>
            </a:r>
            <a:r>
              <a:rPr lang="de-DE"/>
              <a:t> out </a:t>
            </a:r>
            <a:r>
              <a:rPr lang="de-DE" err="1"/>
              <a:t>of</a:t>
            </a:r>
            <a:r>
              <a:rPr lang="de-DE"/>
              <a:t> support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4CF8C-6439-AC4D-93A0-3ADE4B6A921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9084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6C09D-A390-CEB9-3968-5ED16A158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90D5211-EC07-A009-E42E-6F17E78D6D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DB6D6D5-B011-01BD-5CCF-4AF5182AE2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Timeline: View of NOC and BEU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42F511-19C7-1320-6F64-5B464EF8A24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10286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3/8/19</a:t>
            </a: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F17AC99-2F30-F560-9361-9A151BC295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286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56409-832E-E743-A903-6F881BC412C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28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620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4CF8C-6439-AC4D-93A0-3ADE4B6A9216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4076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Title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A954D18-172B-4358-BF3D-24D7749B5E5D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connsiteX0" fmla="*/ 2602279 w 2794812"/>
              <a:gd name="connsiteY0" fmla="*/ 165219 h 5144400"/>
              <a:gd name="connsiteX1" fmla="*/ 24348 w 2794812"/>
              <a:gd name="connsiteY1" fmla="*/ 1479153 h 5144400"/>
              <a:gd name="connsiteX2" fmla="*/ 62074 w 2794812"/>
              <a:gd name="connsiteY2" fmla="*/ 3480940 h 5144400"/>
              <a:gd name="connsiteX3" fmla="*/ 2645245 w 2794812"/>
              <a:gd name="connsiteY3" fmla="*/ 4887006 h 5144400"/>
              <a:gd name="connsiteX4" fmla="*/ 2701547 w 2794812"/>
              <a:gd name="connsiteY4" fmla="*/ 0 h 5144400"/>
              <a:gd name="connsiteX5" fmla="*/ 2794812 w 2794812"/>
              <a:gd name="connsiteY5" fmla="*/ 5144400 h 5144400"/>
              <a:gd name="connsiteX6" fmla="*/ 24102 w 2794812"/>
              <a:gd name="connsiteY6" fmla="*/ 3502882 h 5144400"/>
              <a:gd name="connsiteX7" fmla="*/ 0 w 2794812"/>
              <a:gd name="connsiteY7" fmla="*/ 1463547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4812" h="5144400">
                <a:moveTo>
                  <a:pt x="2602279" y="165219"/>
                </a:moveTo>
                <a:lnTo>
                  <a:pt x="24348" y="1479153"/>
                </a:lnTo>
                <a:lnTo>
                  <a:pt x="62074" y="3480940"/>
                </a:lnTo>
                <a:lnTo>
                  <a:pt x="2645245" y="4887006"/>
                </a:lnTo>
                <a:close/>
                <a:moveTo>
                  <a:pt x="2701547" y="0"/>
                </a:moveTo>
                <a:lnTo>
                  <a:pt x="2794812" y="5144400"/>
                </a:lnTo>
                <a:lnTo>
                  <a:pt x="24102" y="3502882"/>
                </a:lnTo>
                <a:lnTo>
                  <a:pt x="0" y="146354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7AADDF47-4DD8-5042-8D56-D0C1CD4C3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5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4702">
          <p15:clr>
            <a:srgbClr val="FBAE40"/>
          </p15:clr>
        </p15:guide>
        <p15:guide id="3" orient="horz" pos="2024">
          <p15:clr>
            <a:srgbClr val="FBAE40"/>
          </p15:clr>
        </p15:guide>
        <p15:guide id="4" orient="horz" pos="188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04462" y="1916113"/>
            <a:ext cx="2592213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1704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C1AB19C1-CD19-4767-8562-8CD5A6DC1C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8083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D82D47E-C882-5B49-BE13-133C4593F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6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2026">
          <p15:clr>
            <a:srgbClr val="FBAE40"/>
          </p15:clr>
        </p15:guide>
        <p15:guide id="7" pos="2162">
          <p15:clr>
            <a:srgbClr val="FBAE40"/>
          </p15:clr>
        </p15:guide>
        <p15:guide id="8" pos="3749">
          <p15:clr>
            <a:srgbClr val="FBAE40"/>
          </p15:clr>
        </p15:guide>
        <p15:guide id="9" pos="3885">
          <p15:clr>
            <a:srgbClr val="FBAE40"/>
          </p15:clr>
        </p15:guide>
        <p15:guide id="10" pos="5473">
          <p15:clr>
            <a:srgbClr val="FBAE40"/>
          </p15:clr>
        </p15:guide>
        <p15:guide id="11" pos="560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6FB52E-94A6-449A-A4BC-AAB60991822F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5F4B8F-8E3C-4F99-9429-DB1C93471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99F87-1A97-4CC8-8579-772BEE0CA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BD06C5B-8632-5C40-A005-B7AEB662B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9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  <p15:guide id="2" orient="horz" pos="3974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438">
          <p15:clr>
            <a:srgbClr val="FBAE40"/>
          </p15:clr>
        </p15:guide>
        <p15:guide id="5" pos="72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9DF7C-E1DE-4C2A-A81B-63E161FEB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907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07D741C-671F-6842-9982-C7DC65B64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5760" y="-132070"/>
            <a:ext cx="4321481" cy="611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0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55C5D6A-AB48-4A45-A386-4A70F2C82FED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connsiteX0" fmla="*/ 2602279 w 2794812"/>
              <a:gd name="connsiteY0" fmla="*/ 165219 h 5144400"/>
              <a:gd name="connsiteX1" fmla="*/ 24348 w 2794812"/>
              <a:gd name="connsiteY1" fmla="*/ 1479153 h 5144400"/>
              <a:gd name="connsiteX2" fmla="*/ 62074 w 2794812"/>
              <a:gd name="connsiteY2" fmla="*/ 3480940 h 5144400"/>
              <a:gd name="connsiteX3" fmla="*/ 2645245 w 2794812"/>
              <a:gd name="connsiteY3" fmla="*/ 4887006 h 5144400"/>
              <a:gd name="connsiteX4" fmla="*/ 2701547 w 2794812"/>
              <a:gd name="connsiteY4" fmla="*/ 0 h 5144400"/>
              <a:gd name="connsiteX5" fmla="*/ 2794812 w 2794812"/>
              <a:gd name="connsiteY5" fmla="*/ 5144400 h 5144400"/>
              <a:gd name="connsiteX6" fmla="*/ 24102 w 2794812"/>
              <a:gd name="connsiteY6" fmla="*/ 3502882 h 5144400"/>
              <a:gd name="connsiteX7" fmla="*/ 0 w 2794812"/>
              <a:gd name="connsiteY7" fmla="*/ 1463547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4812" h="5144400">
                <a:moveTo>
                  <a:pt x="2602279" y="165219"/>
                </a:moveTo>
                <a:lnTo>
                  <a:pt x="24348" y="1479153"/>
                </a:lnTo>
                <a:lnTo>
                  <a:pt x="62074" y="3480940"/>
                </a:lnTo>
                <a:lnTo>
                  <a:pt x="2645245" y="4887006"/>
                </a:lnTo>
                <a:close/>
                <a:moveTo>
                  <a:pt x="2701547" y="0"/>
                </a:moveTo>
                <a:lnTo>
                  <a:pt x="2794812" y="5144400"/>
                </a:lnTo>
                <a:lnTo>
                  <a:pt x="24102" y="3502882"/>
                </a:lnTo>
                <a:lnTo>
                  <a:pt x="0" y="146354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FCD5EF4D-4164-1348-A0D5-DD4E4B32F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2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4702">
          <p15:clr>
            <a:srgbClr val="FBAE40"/>
          </p15:clr>
        </p15:guide>
        <p15:guide id="3" orient="horz" pos="2024">
          <p15:clr>
            <a:srgbClr val="FBAE40"/>
          </p15:clr>
        </p15:guide>
        <p15:guide id="4" orient="horz" pos="188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6" name="Freeform 5">
            <a:extLst>
              <a:ext uri="{FF2B5EF4-FFF2-40B4-BE49-F238E27FC236}">
                <a16:creationId xmlns:a16="http://schemas.microsoft.com/office/drawing/2014/main" id="{BBB84EAA-63DC-4192-99BA-B168E7A29C16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T0" fmla="*/ 2578 w 2667"/>
              <a:gd name="T1" fmla="*/ 0 h 4914"/>
              <a:gd name="T2" fmla="*/ 2578 w 2667"/>
              <a:gd name="T3" fmla="*/ 0 h 4914"/>
              <a:gd name="T4" fmla="*/ 0 w 2667"/>
              <a:gd name="T5" fmla="*/ 1398 h 4914"/>
              <a:gd name="T6" fmla="*/ 23 w 2667"/>
              <a:gd name="T7" fmla="*/ 3346 h 4914"/>
              <a:gd name="T8" fmla="*/ 2667 w 2667"/>
              <a:gd name="T9" fmla="*/ 4914 h 4914"/>
              <a:gd name="T10" fmla="*/ 2578 w 2667"/>
              <a:gd name="T11" fmla="*/ 0 h 4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67" h="4914">
                <a:moveTo>
                  <a:pt x="2578" y="0"/>
                </a:moveTo>
                <a:lnTo>
                  <a:pt x="2578" y="0"/>
                </a:lnTo>
                <a:lnTo>
                  <a:pt x="0" y="1398"/>
                </a:lnTo>
                <a:lnTo>
                  <a:pt x="23" y="3346"/>
                </a:lnTo>
                <a:lnTo>
                  <a:pt x="2667" y="4914"/>
                </a:lnTo>
                <a:lnTo>
                  <a:pt x="257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Picture Placeholder 38">
            <a:extLst>
              <a:ext uri="{FF2B5EF4-FFF2-40B4-BE49-F238E27FC236}">
                <a16:creationId xmlns:a16="http://schemas.microsoft.com/office/drawing/2014/main" id="{831D1970-0EA3-44C0-9E0E-F8D27A5A035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324" y="1197475"/>
            <a:ext cx="2620897" cy="4721787"/>
          </a:xfrm>
          <a:custGeom>
            <a:avLst/>
            <a:gdLst>
              <a:gd name="connsiteX0" fmla="*/ 2577931 w 2620897"/>
              <a:gd name="connsiteY0" fmla="*/ 0 h 4721787"/>
              <a:gd name="connsiteX1" fmla="*/ 2620897 w 2620897"/>
              <a:gd name="connsiteY1" fmla="*/ 4721787 h 4721787"/>
              <a:gd name="connsiteX2" fmla="*/ 37726 w 2620897"/>
              <a:gd name="connsiteY2" fmla="*/ 3315721 h 4721787"/>
              <a:gd name="connsiteX3" fmla="*/ 0 w 2620897"/>
              <a:gd name="connsiteY3" fmla="*/ 1313934 h 472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897" h="4721787">
                <a:moveTo>
                  <a:pt x="2577931" y="0"/>
                </a:moveTo>
                <a:lnTo>
                  <a:pt x="2620897" y="4721787"/>
                </a:lnTo>
                <a:lnTo>
                  <a:pt x="37726" y="3315721"/>
                </a:lnTo>
                <a:lnTo>
                  <a:pt x="0" y="131393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altLang="ja-JP"/>
              <a:t>Bild durch Klicken auf Symbol hinzufügen</a:t>
            </a:r>
            <a:endParaRPr lang="en-GB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BEDE28CA-F44D-104E-9569-A6BE49DA2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4702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3766115-3D4F-E246-9956-3513804B1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3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Green_Section Divi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512689-551A-ED47-884F-4F0250BFB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2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Green_Section_Import_Imag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C04AD18-9137-E74D-B1BD-DC2FEAAEA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5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1 Column_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15F81F8-91B4-4240-B3C5-614A78EFD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B58655C-AB43-40BD-83AE-DD3241D75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7BBCC3F-6544-114B-AF07-C5D40173D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9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Title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5">
            <a:extLst>
              <a:ext uri="{FF2B5EF4-FFF2-40B4-BE49-F238E27FC236}">
                <a16:creationId xmlns:a16="http://schemas.microsoft.com/office/drawing/2014/main" id="{470CFDD0-FC0F-4678-8490-79A065DFD1CE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T0" fmla="*/ 2578 w 2667"/>
              <a:gd name="T1" fmla="*/ 0 h 4914"/>
              <a:gd name="T2" fmla="*/ 2578 w 2667"/>
              <a:gd name="T3" fmla="*/ 0 h 4914"/>
              <a:gd name="T4" fmla="*/ 0 w 2667"/>
              <a:gd name="T5" fmla="*/ 1398 h 4914"/>
              <a:gd name="T6" fmla="*/ 23 w 2667"/>
              <a:gd name="T7" fmla="*/ 3346 h 4914"/>
              <a:gd name="T8" fmla="*/ 2667 w 2667"/>
              <a:gd name="T9" fmla="*/ 4914 h 4914"/>
              <a:gd name="T10" fmla="*/ 2578 w 2667"/>
              <a:gd name="T11" fmla="*/ 0 h 4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67" h="4914">
                <a:moveTo>
                  <a:pt x="2578" y="0"/>
                </a:moveTo>
                <a:lnTo>
                  <a:pt x="2578" y="0"/>
                </a:lnTo>
                <a:lnTo>
                  <a:pt x="0" y="1398"/>
                </a:lnTo>
                <a:lnTo>
                  <a:pt x="23" y="3346"/>
                </a:lnTo>
                <a:lnTo>
                  <a:pt x="2667" y="4914"/>
                </a:lnTo>
                <a:lnTo>
                  <a:pt x="257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AF2C9C1D-69C9-4D66-B322-4099D24C277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324" y="1197475"/>
            <a:ext cx="2620897" cy="4721787"/>
          </a:xfrm>
          <a:custGeom>
            <a:avLst/>
            <a:gdLst>
              <a:gd name="connsiteX0" fmla="*/ 2577931 w 2620897"/>
              <a:gd name="connsiteY0" fmla="*/ 0 h 4721787"/>
              <a:gd name="connsiteX1" fmla="*/ 2620897 w 2620897"/>
              <a:gd name="connsiteY1" fmla="*/ 4721787 h 4721787"/>
              <a:gd name="connsiteX2" fmla="*/ 37726 w 2620897"/>
              <a:gd name="connsiteY2" fmla="*/ 3315721 h 4721787"/>
              <a:gd name="connsiteX3" fmla="*/ 0 w 2620897"/>
              <a:gd name="connsiteY3" fmla="*/ 1313934 h 472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897" h="4721787">
                <a:moveTo>
                  <a:pt x="2577931" y="0"/>
                </a:moveTo>
                <a:lnTo>
                  <a:pt x="2620897" y="4721787"/>
                </a:lnTo>
                <a:lnTo>
                  <a:pt x="37726" y="3315721"/>
                </a:lnTo>
                <a:lnTo>
                  <a:pt x="0" y="131393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altLang="ja-JP"/>
              <a:t>Bild durch Klicken auf Symbol hinzufügen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5524E863-AC69-6849-9CDE-82A329DD1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2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4702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7129463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92483-8EE9-4C44-A324-D7348706BA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0D6B4-C53A-4D2F-A951-2D5BBA1B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D84B056-BA04-CC42-BF14-A96580308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9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9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pos="7242">
          <p15:clr>
            <a:srgbClr val="FBAE40"/>
          </p15:clr>
        </p15:guide>
        <p15:guide id="7" pos="511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916113"/>
            <a:ext cx="5256674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0001" y="1916113"/>
            <a:ext cx="5256674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A801B4F-5210-6C49-9E27-329EA29E1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4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3749">
          <p15:clr>
            <a:srgbClr val="FBAE40"/>
          </p15:clr>
        </p15:guide>
        <p15:guide id="7" pos="393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338455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12125" y="1916113"/>
            <a:ext cx="338455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725" y="1916113"/>
            <a:ext cx="3384550" cy="4392000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835DD5A-BC6F-5E42-9773-AF9A936FB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7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pos="2570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pos="2774">
          <p15:clr>
            <a:srgbClr val="FBAE40"/>
          </p15:clr>
        </p15:guide>
        <p15:guide id="8" pos="5110">
          <p15:clr>
            <a:srgbClr val="FBAE40"/>
          </p15:clr>
        </p15:guide>
        <p15:guide id="9" pos="490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04462" y="1916113"/>
            <a:ext cx="2592213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1704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C1AB19C1-CD19-4767-8562-8CD5A6DC1C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8083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F81E976-DB0A-CD4F-9932-FB0CF5F49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2026">
          <p15:clr>
            <a:srgbClr val="FBAE40"/>
          </p15:clr>
        </p15:guide>
        <p15:guide id="7" pos="2162">
          <p15:clr>
            <a:srgbClr val="FBAE40"/>
          </p15:clr>
        </p15:guide>
        <p15:guide id="8" pos="3749">
          <p15:clr>
            <a:srgbClr val="FBAE40"/>
          </p15:clr>
        </p15:guide>
        <p15:guide id="9" pos="3885">
          <p15:clr>
            <a:srgbClr val="FBAE40"/>
          </p15:clr>
        </p15:guide>
        <p15:guide id="10" pos="5473">
          <p15:clr>
            <a:srgbClr val="FBAE40"/>
          </p15:clr>
        </p15:guide>
        <p15:guide id="11" pos="560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6FB52E-94A6-449A-A4BC-AAB60991822F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5F4B8F-8E3C-4F99-9429-DB1C93471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99F87-1A97-4CC8-8579-772BEE0CA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4C39393-05EA-4142-AA78-D01718583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4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  <p15:guide id="2" orient="horz" pos="3974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438">
          <p15:clr>
            <a:srgbClr val="FBAE40"/>
          </p15:clr>
        </p15:guide>
        <p15:guide id="5" pos="724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een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9DF7C-E1DE-4C2A-A81B-63E161FEB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2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een_Final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5C4DFAF-A2CE-064B-9461-A2D683617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5760" y="-132070"/>
            <a:ext cx="4321481" cy="611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1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 Slide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D19722D-EB08-4FFB-B096-1D1794D1B0C0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connsiteX0" fmla="*/ 2602279 w 2794812"/>
              <a:gd name="connsiteY0" fmla="*/ 165219 h 5144400"/>
              <a:gd name="connsiteX1" fmla="*/ 24348 w 2794812"/>
              <a:gd name="connsiteY1" fmla="*/ 1479153 h 5144400"/>
              <a:gd name="connsiteX2" fmla="*/ 62074 w 2794812"/>
              <a:gd name="connsiteY2" fmla="*/ 3480940 h 5144400"/>
              <a:gd name="connsiteX3" fmla="*/ 2645245 w 2794812"/>
              <a:gd name="connsiteY3" fmla="*/ 4887006 h 5144400"/>
              <a:gd name="connsiteX4" fmla="*/ 2701547 w 2794812"/>
              <a:gd name="connsiteY4" fmla="*/ 0 h 5144400"/>
              <a:gd name="connsiteX5" fmla="*/ 2794812 w 2794812"/>
              <a:gd name="connsiteY5" fmla="*/ 5144400 h 5144400"/>
              <a:gd name="connsiteX6" fmla="*/ 24102 w 2794812"/>
              <a:gd name="connsiteY6" fmla="*/ 3502882 h 5144400"/>
              <a:gd name="connsiteX7" fmla="*/ 0 w 2794812"/>
              <a:gd name="connsiteY7" fmla="*/ 1463547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4812" h="5144400">
                <a:moveTo>
                  <a:pt x="2602279" y="165219"/>
                </a:moveTo>
                <a:lnTo>
                  <a:pt x="24348" y="1479153"/>
                </a:lnTo>
                <a:lnTo>
                  <a:pt x="62074" y="3480940"/>
                </a:lnTo>
                <a:lnTo>
                  <a:pt x="2645245" y="4887006"/>
                </a:lnTo>
                <a:close/>
                <a:moveTo>
                  <a:pt x="2701547" y="0"/>
                </a:moveTo>
                <a:lnTo>
                  <a:pt x="2794812" y="5144400"/>
                </a:lnTo>
                <a:lnTo>
                  <a:pt x="24102" y="3502882"/>
                </a:lnTo>
                <a:lnTo>
                  <a:pt x="0" y="146354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DF672964-C7D5-3A4B-9CD2-7A9E51F05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4702">
          <p15:clr>
            <a:srgbClr val="FBAE40"/>
          </p15:clr>
        </p15:guide>
        <p15:guide id="3" orient="horz" pos="2024">
          <p15:clr>
            <a:srgbClr val="FBAE40"/>
          </p15:clr>
        </p15:guide>
        <p15:guide id="4" orient="horz" pos="188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 Slide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6" name="Freeform 5">
            <a:extLst>
              <a:ext uri="{FF2B5EF4-FFF2-40B4-BE49-F238E27FC236}">
                <a16:creationId xmlns:a16="http://schemas.microsoft.com/office/drawing/2014/main" id="{DA76A347-F1AE-41A5-9134-36C5A41C4731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T0" fmla="*/ 2578 w 2667"/>
              <a:gd name="T1" fmla="*/ 0 h 4914"/>
              <a:gd name="T2" fmla="*/ 2578 w 2667"/>
              <a:gd name="T3" fmla="*/ 0 h 4914"/>
              <a:gd name="T4" fmla="*/ 0 w 2667"/>
              <a:gd name="T5" fmla="*/ 1398 h 4914"/>
              <a:gd name="T6" fmla="*/ 23 w 2667"/>
              <a:gd name="T7" fmla="*/ 3346 h 4914"/>
              <a:gd name="T8" fmla="*/ 2667 w 2667"/>
              <a:gd name="T9" fmla="*/ 4914 h 4914"/>
              <a:gd name="T10" fmla="*/ 2578 w 2667"/>
              <a:gd name="T11" fmla="*/ 0 h 4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67" h="4914">
                <a:moveTo>
                  <a:pt x="2578" y="0"/>
                </a:moveTo>
                <a:lnTo>
                  <a:pt x="2578" y="0"/>
                </a:lnTo>
                <a:lnTo>
                  <a:pt x="0" y="1398"/>
                </a:lnTo>
                <a:lnTo>
                  <a:pt x="23" y="3346"/>
                </a:lnTo>
                <a:lnTo>
                  <a:pt x="2667" y="4914"/>
                </a:lnTo>
                <a:lnTo>
                  <a:pt x="257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Picture Placeholder 38">
            <a:extLst>
              <a:ext uri="{FF2B5EF4-FFF2-40B4-BE49-F238E27FC236}">
                <a16:creationId xmlns:a16="http://schemas.microsoft.com/office/drawing/2014/main" id="{86B4FEFF-C331-4512-AF71-94FE21C62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324" y="1197475"/>
            <a:ext cx="2620897" cy="4721787"/>
          </a:xfrm>
          <a:custGeom>
            <a:avLst/>
            <a:gdLst>
              <a:gd name="connsiteX0" fmla="*/ 2577931 w 2620897"/>
              <a:gd name="connsiteY0" fmla="*/ 0 h 4721787"/>
              <a:gd name="connsiteX1" fmla="*/ 2620897 w 2620897"/>
              <a:gd name="connsiteY1" fmla="*/ 4721787 h 4721787"/>
              <a:gd name="connsiteX2" fmla="*/ 37726 w 2620897"/>
              <a:gd name="connsiteY2" fmla="*/ 3315721 h 4721787"/>
              <a:gd name="connsiteX3" fmla="*/ 0 w 2620897"/>
              <a:gd name="connsiteY3" fmla="*/ 1313934 h 472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897" h="4721787">
                <a:moveTo>
                  <a:pt x="2577931" y="0"/>
                </a:moveTo>
                <a:lnTo>
                  <a:pt x="2620897" y="4721787"/>
                </a:lnTo>
                <a:lnTo>
                  <a:pt x="37726" y="3315721"/>
                </a:lnTo>
                <a:lnTo>
                  <a:pt x="0" y="131393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altLang="ja-JP"/>
              <a:t>Bild durch Klicken auf Symbol hinzufügen</a:t>
            </a:r>
            <a:endParaRPr lang="en-GB"/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86040342-7253-5C4E-8A41-39DCD37DD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4702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86852B5-3BBB-154A-BC73-8F7E5F9A4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6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none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92CE4C-AF1F-5943-B455-922990208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6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Grey_Section Divi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911FFB5-AF25-7C4A-849D-8DB774145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8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Grey_Section_Import_Image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94158DA-334E-D24A-8ED4-F5FA96506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5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1 Column_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15F81F8-91B4-4240-B3C5-614A78EFD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B58655C-AB43-40BD-83AE-DD3241D75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1B278E-C0F3-8D44-B818-70159D3F7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7129463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92483-8EE9-4C44-A324-D7348706BA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0D6B4-C53A-4D2F-A951-2D5BBA1B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0517139-2AC9-2647-B51D-58BC4ECAC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7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9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pos="7242">
          <p15:clr>
            <a:srgbClr val="FBAE40"/>
          </p15:clr>
        </p15:guide>
        <p15:guide id="7" pos="511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916113"/>
            <a:ext cx="5256674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0001" y="1916113"/>
            <a:ext cx="5256674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600A29D-EE5C-7D4F-9934-7F527F33A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1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3749">
          <p15:clr>
            <a:srgbClr val="FBAE40"/>
          </p15:clr>
        </p15:guide>
        <p15:guide id="7" pos="393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338455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12125" y="1916113"/>
            <a:ext cx="338455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725" y="1916113"/>
            <a:ext cx="3384550" cy="4392000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1DD3D6D-BCCF-2443-A967-E77A626F3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5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pos="2570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pos="2774">
          <p15:clr>
            <a:srgbClr val="FBAE40"/>
          </p15:clr>
        </p15:guide>
        <p15:guide id="8" pos="5110">
          <p15:clr>
            <a:srgbClr val="FBAE40"/>
          </p15:clr>
        </p15:guide>
        <p15:guide id="9" pos="490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04462" y="1916113"/>
            <a:ext cx="2592213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1704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C1AB19C1-CD19-4767-8562-8CD5A6DC1C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8083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68FB55B-1D73-EC49-AE93-C043A80E4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6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2026">
          <p15:clr>
            <a:srgbClr val="FBAE40"/>
          </p15:clr>
        </p15:guide>
        <p15:guide id="7" pos="2162">
          <p15:clr>
            <a:srgbClr val="FBAE40"/>
          </p15:clr>
        </p15:guide>
        <p15:guide id="8" pos="3749">
          <p15:clr>
            <a:srgbClr val="FBAE40"/>
          </p15:clr>
        </p15:guide>
        <p15:guide id="9" pos="3885">
          <p15:clr>
            <a:srgbClr val="FBAE40"/>
          </p15:clr>
        </p15:guide>
        <p15:guide id="10" pos="5473">
          <p15:clr>
            <a:srgbClr val="FBAE40"/>
          </p15:clr>
        </p15:guide>
        <p15:guide id="11" pos="560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6FB52E-94A6-449A-A4BC-AAB60991822F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5F4B8F-8E3C-4F99-9429-DB1C93471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99F87-1A97-4CC8-8579-772BEE0CA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9F78C3D-5C04-C143-B5FD-DC5B94379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  <p15:guide id="2" orient="horz" pos="3974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438">
          <p15:clr>
            <a:srgbClr val="FBAE40"/>
          </p15:clr>
        </p15:guide>
        <p15:guide id="5" pos="724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ey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9DF7C-E1DE-4C2A-A81B-63E161FEB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225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ey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F612689-8F12-254F-B15D-CF2E932C2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5760" y="-132070"/>
            <a:ext cx="4321481" cy="611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ue_Section Divi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none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F76A8B8-F2F0-354F-A3A7-11EAFC99F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9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A954D18-172B-4358-BF3D-24D7749B5E5D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connsiteX0" fmla="*/ 2602279 w 2794812"/>
              <a:gd name="connsiteY0" fmla="*/ 165219 h 5144400"/>
              <a:gd name="connsiteX1" fmla="*/ 24348 w 2794812"/>
              <a:gd name="connsiteY1" fmla="*/ 1479153 h 5144400"/>
              <a:gd name="connsiteX2" fmla="*/ 62074 w 2794812"/>
              <a:gd name="connsiteY2" fmla="*/ 3480940 h 5144400"/>
              <a:gd name="connsiteX3" fmla="*/ 2645245 w 2794812"/>
              <a:gd name="connsiteY3" fmla="*/ 4887006 h 5144400"/>
              <a:gd name="connsiteX4" fmla="*/ 2701547 w 2794812"/>
              <a:gd name="connsiteY4" fmla="*/ 0 h 5144400"/>
              <a:gd name="connsiteX5" fmla="*/ 2794812 w 2794812"/>
              <a:gd name="connsiteY5" fmla="*/ 5144400 h 5144400"/>
              <a:gd name="connsiteX6" fmla="*/ 24102 w 2794812"/>
              <a:gd name="connsiteY6" fmla="*/ 3502882 h 5144400"/>
              <a:gd name="connsiteX7" fmla="*/ 0 w 2794812"/>
              <a:gd name="connsiteY7" fmla="*/ 1463547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4812" h="5144400">
                <a:moveTo>
                  <a:pt x="2602279" y="165219"/>
                </a:moveTo>
                <a:lnTo>
                  <a:pt x="24348" y="1479153"/>
                </a:lnTo>
                <a:lnTo>
                  <a:pt x="62074" y="3480940"/>
                </a:lnTo>
                <a:lnTo>
                  <a:pt x="2645245" y="4887006"/>
                </a:lnTo>
                <a:close/>
                <a:moveTo>
                  <a:pt x="2701547" y="0"/>
                </a:moveTo>
                <a:lnTo>
                  <a:pt x="2794812" y="5144400"/>
                </a:lnTo>
                <a:lnTo>
                  <a:pt x="24102" y="3502882"/>
                </a:lnTo>
                <a:lnTo>
                  <a:pt x="0" y="1463547"/>
                </a:lnTo>
                <a:close/>
              </a:path>
            </a:pathLst>
          </a:custGeom>
          <a:solidFill>
            <a:srgbClr val="E5E3D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EB79EF93-8F96-F644-A78C-A1AEA4D73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9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4702">
          <p15:clr>
            <a:srgbClr val="FBAE40"/>
          </p15:clr>
        </p15:guide>
        <p15:guide id="3" orient="horz" pos="2024">
          <p15:clr>
            <a:srgbClr val="FBAE40"/>
          </p15:clr>
        </p15:guide>
        <p15:guide id="4" orient="horz" pos="188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5">
            <a:extLst>
              <a:ext uri="{FF2B5EF4-FFF2-40B4-BE49-F238E27FC236}">
                <a16:creationId xmlns:a16="http://schemas.microsoft.com/office/drawing/2014/main" id="{470CFDD0-FC0F-4678-8490-79A065DFD1CE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T0" fmla="*/ 2578 w 2667"/>
              <a:gd name="T1" fmla="*/ 0 h 4914"/>
              <a:gd name="T2" fmla="*/ 2578 w 2667"/>
              <a:gd name="T3" fmla="*/ 0 h 4914"/>
              <a:gd name="T4" fmla="*/ 0 w 2667"/>
              <a:gd name="T5" fmla="*/ 1398 h 4914"/>
              <a:gd name="T6" fmla="*/ 23 w 2667"/>
              <a:gd name="T7" fmla="*/ 3346 h 4914"/>
              <a:gd name="T8" fmla="*/ 2667 w 2667"/>
              <a:gd name="T9" fmla="*/ 4914 h 4914"/>
              <a:gd name="T10" fmla="*/ 2578 w 2667"/>
              <a:gd name="T11" fmla="*/ 0 h 4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67" h="4914">
                <a:moveTo>
                  <a:pt x="2578" y="0"/>
                </a:moveTo>
                <a:lnTo>
                  <a:pt x="2578" y="0"/>
                </a:lnTo>
                <a:lnTo>
                  <a:pt x="0" y="1398"/>
                </a:lnTo>
                <a:lnTo>
                  <a:pt x="23" y="3346"/>
                </a:lnTo>
                <a:lnTo>
                  <a:pt x="2667" y="4914"/>
                </a:lnTo>
                <a:lnTo>
                  <a:pt x="2578" y="0"/>
                </a:lnTo>
                <a:close/>
              </a:path>
            </a:pathLst>
          </a:custGeom>
          <a:solidFill>
            <a:srgbClr val="E5E3D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AF2C9C1D-69C9-4D66-B322-4099D24C277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324" y="1197475"/>
            <a:ext cx="2620897" cy="4721787"/>
          </a:xfrm>
          <a:custGeom>
            <a:avLst/>
            <a:gdLst>
              <a:gd name="connsiteX0" fmla="*/ 2577931 w 2620897"/>
              <a:gd name="connsiteY0" fmla="*/ 0 h 4721787"/>
              <a:gd name="connsiteX1" fmla="*/ 2620897 w 2620897"/>
              <a:gd name="connsiteY1" fmla="*/ 4721787 h 4721787"/>
              <a:gd name="connsiteX2" fmla="*/ 37726 w 2620897"/>
              <a:gd name="connsiteY2" fmla="*/ 3315721 h 4721787"/>
              <a:gd name="connsiteX3" fmla="*/ 0 w 2620897"/>
              <a:gd name="connsiteY3" fmla="*/ 1313934 h 472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897" h="4721787">
                <a:moveTo>
                  <a:pt x="2577931" y="0"/>
                </a:moveTo>
                <a:lnTo>
                  <a:pt x="2620897" y="4721787"/>
                </a:lnTo>
                <a:lnTo>
                  <a:pt x="37726" y="3315721"/>
                </a:lnTo>
                <a:lnTo>
                  <a:pt x="0" y="131393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altLang="ja-JP"/>
              <a:t>Bild durch Klicken auf Symbol hinzufügen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 altLang="ja-JP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6A825E81-790A-224D-AD9C-578A31C20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3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4702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 altLang="ja-JP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B00E00D-9F76-FE4F-95DB-39781B15B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3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White_Section Divi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 altLang="ja-JP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412C021-5648-F34F-A1A7-0E6F9A390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8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White_Section_Import_Image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 altLang="ja-JP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2B0231D-20C6-9943-A1BF-33129865B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2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1 Column_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15F81F8-91B4-4240-B3C5-614A78EFD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B58655C-AB43-40BD-83AE-DD3241D75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F386B49-5A02-5B49-8011-C73817220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0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7129463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92483-8EE9-4C44-A324-D7348706BA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0D6B4-C53A-4D2F-A951-2D5BBA1B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AEFD8AD-571C-D64F-B1BF-4A7B8D1E8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8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9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pos="7242">
          <p15:clr>
            <a:srgbClr val="FBAE40"/>
          </p15:clr>
        </p15:guide>
        <p15:guide id="7" pos="511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916113"/>
            <a:ext cx="5256674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0001" y="1916113"/>
            <a:ext cx="5256674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EEEA099-2737-0E4D-AB14-FDFA3B52E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6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3749">
          <p15:clr>
            <a:srgbClr val="FBAE40"/>
          </p15:clr>
        </p15:guide>
        <p15:guide id="7" pos="393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338455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12125" y="1916113"/>
            <a:ext cx="338455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725" y="1916113"/>
            <a:ext cx="3384550" cy="4392000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9D0B75E-BC93-984C-9D45-DBEE026FF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0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pos="2570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pos="2774">
          <p15:clr>
            <a:srgbClr val="FBAE40"/>
          </p15:clr>
        </p15:guide>
        <p15:guide id="8" pos="5110">
          <p15:clr>
            <a:srgbClr val="FBAE40"/>
          </p15:clr>
        </p15:guide>
        <p15:guide id="9" pos="490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04462" y="1916113"/>
            <a:ext cx="2592213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1704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C1AB19C1-CD19-4767-8562-8CD5A6DC1C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8083" y="1916113"/>
            <a:ext cx="252000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FE379AE-6DD5-0245-BC15-C103EC34A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4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2026">
          <p15:clr>
            <a:srgbClr val="FBAE40"/>
          </p15:clr>
        </p15:guide>
        <p15:guide id="7" pos="2162">
          <p15:clr>
            <a:srgbClr val="FBAE40"/>
          </p15:clr>
        </p15:guide>
        <p15:guide id="8" pos="3749">
          <p15:clr>
            <a:srgbClr val="FBAE40"/>
          </p15:clr>
        </p15:guide>
        <p15:guide id="9" pos="3885">
          <p15:clr>
            <a:srgbClr val="FBAE40"/>
          </p15:clr>
        </p15:guide>
        <p15:guide id="10" pos="5473">
          <p15:clr>
            <a:srgbClr val="FBAE40"/>
          </p15:clr>
        </p15:guide>
        <p15:guide id="11" pos="560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ue_Section_Import_Imag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3213100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 cap="none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/>
              <a:t>SUBTITLE</a:t>
            </a:r>
            <a:endParaRPr lang="en-GB" altLang="ja-JP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3960813" cy="391454"/>
          </a:xfrm>
        </p:spPr>
        <p:txBody>
          <a:bodyPr anchor="b" anchorCtr="0"/>
          <a:lstStyle>
            <a:lvl1pPr>
              <a:defRPr sz="2750"/>
            </a:lvl1pPr>
          </a:lstStyle>
          <a:p>
            <a:r>
              <a:rPr lang="en-US" altLang="ja-JP"/>
              <a:t>Title</a:t>
            </a: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77A4D27-2E01-3346-ACA3-989F6F0BC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0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5F4B8F-8E3C-4F99-9429-DB1C93471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99F87-1A97-4CC8-8579-772BEE0CA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rgbClr val="E5E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ADCF582-68F2-7B4D-A913-96CA964CE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7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  <p15:guide id="2" orient="horz" pos="3974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438">
          <p15:clr>
            <a:srgbClr val="FBAE40"/>
          </p15:clr>
        </p15:guide>
        <p15:guide id="5" pos="724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9DF7C-E1DE-4C2A-A81B-63E161FEB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677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5AFFEB8-249E-7E4E-B8BA-B9D4F4CF5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5760" y="-132070"/>
            <a:ext cx="4321481" cy="611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1 Column_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15F81F8-91B4-4240-B3C5-614A78EFD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B58655C-AB43-40BD-83AE-DD3241D75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77C5BD6-8B98-2145-AFFB-49AFDE17E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7129463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92483-8EE9-4C44-A324-D7348706BA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0D6B4-C53A-4D2F-A951-2D5BBA1B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17C9C46-6596-6D4D-8388-843C71D75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6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9">
          <p15:clr>
            <a:srgbClr val="FBAE40"/>
          </p15:clr>
        </p15:guide>
        <p15:guide id="2" pos="438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pos="7242">
          <p15:clr>
            <a:srgbClr val="FBAE40"/>
          </p15:clr>
        </p15:guide>
        <p15:guide id="7" pos="511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916113"/>
            <a:ext cx="5256674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0001" y="1916113"/>
            <a:ext cx="5256674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B05D9BB-21E9-C443-A911-FE61C9E44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0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3749">
          <p15:clr>
            <a:srgbClr val="FBAE40"/>
          </p15:clr>
        </p15:guide>
        <p15:guide id="7" pos="393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338455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A31C-0AF3-43B9-B629-31C83774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12125" y="1916113"/>
            <a:ext cx="3384550" cy="4392612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725" y="1916113"/>
            <a:ext cx="3384550" cy="4392000"/>
          </a:xfrm>
        </p:spPr>
        <p:txBody>
          <a:bodyPr/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5411C22-74F1-784C-865D-C0F9983CC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4786" y="-675456"/>
            <a:ext cx="1335210" cy="18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  <p15:guide id="3" pos="2570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pos="2774">
          <p15:clr>
            <a:srgbClr val="FBAE40"/>
          </p15:clr>
        </p15:guide>
        <p15:guide id="8" pos="5110">
          <p15:clr>
            <a:srgbClr val="FBAE40"/>
          </p15:clr>
        </p15:guide>
        <p15:guide id="9" pos="490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80BA94-A2CA-4279-8219-D6084A93B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2656"/>
            <a:ext cx="9697875" cy="32028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altLang="ja-JP"/>
              <a:t>Mastertitelformat bearbeiten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6A17E-8A89-4D99-BAF5-A7030917C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16113"/>
            <a:ext cx="10801350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altLang="ja-JP"/>
              <a:t>Mastertextformat bearbeiten</a:t>
            </a:r>
          </a:p>
          <a:p>
            <a:pPr lvl="1"/>
            <a:r>
              <a:rPr lang="de-DE" altLang="ja-JP"/>
              <a:t>Zweite Ebene</a:t>
            </a:r>
          </a:p>
          <a:p>
            <a:pPr lvl="2"/>
            <a:r>
              <a:rPr lang="de-DE" altLang="ja-JP"/>
              <a:t>Dritte Ebene</a:t>
            </a:r>
          </a:p>
          <a:p>
            <a:pPr lvl="3"/>
            <a:r>
              <a:rPr lang="de-DE" altLang="ja-JP"/>
              <a:t>Vierte Ebene</a:t>
            </a:r>
          </a:p>
          <a:p>
            <a:pPr lvl="4"/>
            <a:r>
              <a:rPr lang="de-DE" altLang="ja-JP"/>
              <a:t>Fünfte Ebene</a:t>
            </a:r>
            <a:endParaRPr lang="en-GB" altLang="ja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11334-37CE-431C-9F55-1A492CC3F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15999" y="6588480"/>
            <a:ext cx="4680675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 altLang="ja-JP"/>
              <a:t>© </a:t>
            </a:r>
            <a:r>
              <a:rPr lang="en-GB" altLang="ja-JP" cap="all"/>
              <a:t>KONICA</a:t>
            </a:r>
            <a:r>
              <a:rPr lang="en-GB" altLang="ja-JP"/>
              <a:t> MINOLTA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2A402-6AA9-4C93-A6E2-04EF02384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565397"/>
            <a:ext cx="335925" cy="146194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sz="950">
                <a:solidFill>
                  <a:schemeClr val="tx1"/>
                </a:solidFill>
              </a:defRPr>
            </a:lvl1pPr>
          </a:lstStyle>
          <a:p>
            <a:fld id="{20BAC70A-6F5C-6649-A1AD-E583F691C06F}" type="slidenum">
              <a:rPr kumimoji="1" lang="ja-JP" altLang="en-US" smtClean="0"/>
              <a:t>‹Nr.›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141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225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0000"/>
        </a:lnSpc>
        <a:spcBef>
          <a:spcPts val="800"/>
        </a:spcBef>
        <a:buClr>
          <a:schemeClr val="accent1"/>
        </a:buClr>
        <a:buFont typeface="Lucida Sans Unicode" panose="020B0602030504020204" pitchFamily="34" charset="0"/>
        <a:buChar char="–"/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78000" indent="-216000" algn="l" defTabSz="914400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Lucida Sans Unicode" panose="020B0602030504020204" pitchFamily="34" charset="0"/>
        <a:buChar char="—"/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62000" algn="l" defTabSz="914400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Lucida Sans Unicode" panose="020B0602030504020204" pitchFamily="34" charset="0"/>
        <a:buChar char="∘"/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02000" indent="-162000" algn="l" defTabSz="914400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Lucida Sans Unicode" panose="020B0602030504020204" pitchFamily="34" charset="0"/>
        <a:buChar char="▪"/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162000" algn="l" defTabSz="914400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Lucida Sans Unicode" panose="020B0602030504020204" pitchFamily="34" charset="0"/>
        <a:buChar char="•"/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nnectkonicaminolta-my.sharepoint.com/:x:/g/personal/stefan_stuermer_konicaminolta_eu/EcmYShnqnShGvm9JHW5WFAcBNTVlJYVXjA18B95kfEh8AQ?e=Zj9IF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mailto:technik@active-elements.de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3182717E-CB99-B1BD-CA71-E5847D150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13100"/>
            <a:ext cx="3960813" cy="238014"/>
          </a:xfrm>
        </p:spPr>
        <p:txBody>
          <a:bodyPr/>
          <a:lstStyle/>
          <a:p>
            <a:r>
              <a:rPr lang="de-DE"/>
              <a:t>Session 1: </a:t>
            </a:r>
            <a:r>
              <a:rPr lang="de-DE" err="1"/>
              <a:t>Optimisation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3575582-96F1-469C-748A-EB5BB5D69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European </a:t>
            </a:r>
            <a:r>
              <a:rPr lang="de-DE" err="1"/>
              <a:t>website</a:t>
            </a:r>
            <a:r>
              <a:rPr lang="de-DE"/>
              <a:t> </a:t>
            </a:r>
            <a:r>
              <a:rPr lang="de-DE" err="1"/>
              <a:t>cms</a:t>
            </a:r>
            <a:r>
              <a:rPr lang="de-DE"/>
              <a:t>: Contentstack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F56994-5090-A355-81E5-3444EC8B3B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993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F80C-F707-4395-A9D4-C8A803BCF77B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Comparison: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Before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After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Optimization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II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 KONICA MINOLTA</a:t>
            </a:r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5625" y="1916113"/>
            <a:ext cx="8700750" cy="43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F80C-F707-4395-A9D4-C8A803BCF77B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Comparison: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Before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After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Optimization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III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 KONICA MINOLTA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8107" y="1916113"/>
            <a:ext cx="8375786" cy="43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9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F80C-F707-4395-A9D4-C8A803BCF77B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Comparison: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Before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After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Optimization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IV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 KONICA MINOLTA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3704" y="1916113"/>
            <a:ext cx="8444592" cy="43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2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F80C-F707-4395-A9D4-C8A803BCF77B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Comparison: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Before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After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Optimization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IV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 KONICA MINOLTA</a:t>
            </a: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4697" y="1916113"/>
            <a:ext cx="10202606" cy="43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F80C-F707-4395-A9D4-C8A803BCF77B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Comparison: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Before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After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Optimization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V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 KONICA MINOLTA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325" y="2199539"/>
            <a:ext cx="10801350" cy="382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1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Open Sans" pitchFamily="2" charset="0"/>
                <a:ea typeface="Open Sans" pitchFamily="2" charset="0"/>
                <a:cs typeface="Open Sans" pitchFamily="2" charset="0"/>
              </a:rPr>
              <a:t>Optimisation</a:t>
            </a:r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 task overview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err="1">
                <a:ea typeface="+mn-lt"/>
                <a:cs typeface="+mn-lt"/>
              </a:rPr>
              <a:t>How</a:t>
            </a:r>
            <a:r>
              <a:rPr lang="de-DE" b="1">
                <a:ea typeface="+mn-lt"/>
                <a:cs typeface="+mn-lt"/>
              </a:rPr>
              <a:t> </a:t>
            </a:r>
            <a:r>
              <a:rPr lang="de-DE" b="1" err="1">
                <a:ea typeface="+mn-lt"/>
                <a:cs typeface="+mn-lt"/>
              </a:rPr>
              <a:t>to</a:t>
            </a:r>
            <a:r>
              <a:rPr lang="de-DE" b="1">
                <a:ea typeface="+mn-lt"/>
                <a:cs typeface="+mn-lt"/>
              </a:rPr>
              <a:t> </a:t>
            </a:r>
            <a:r>
              <a:rPr lang="de-DE" b="1" err="1">
                <a:ea typeface="+mn-lt"/>
                <a:cs typeface="+mn-lt"/>
              </a:rPr>
              <a:t>optimize</a:t>
            </a:r>
            <a:r>
              <a:rPr lang="de-DE" b="1">
                <a:ea typeface="+mn-lt"/>
                <a:cs typeface="+mn-lt"/>
              </a:rPr>
              <a:t>?</a:t>
            </a:r>
          </a:p>
          <a:p>
            <a:pPr marL="161925" indent="-161925"/>
            <a:r>
              <a:rPr lang="en-US">
                <a:ea typeface="+mn-lt"/>
                <a:cs typeface="+mn-lt"/>
              </a:rPr>
              <a:t>Trainings</a:t>
            </a:r>
          </a:p>
          <a:p>
            <a:pPr marL="161925" indent="-161925"/>
            <a:r>
              <a:rPr lang="en-US">
                <a:ea typeface="+mn-lt"/>
                <a:cs typeface="+mn-lt"/>
              </a:rPr>
              <a:t>Q&amp;A sessions</a:t>
            </a:r>
          </a:p>
          <a:p>
            <a:pPr marL="161925" indent="-161925"/>
            <a:r>
              <a:rPr lang="en-US" err="1">
                <a:ea typeface="+mn-lt"/>
                <a:cs typeface="+mn-lt"/>
              </a:rPr>
              <a:t>Contentstack</a:t>
            </a:r>
            <a:r>
              <a:rPr lang="en-US">
                <a:ea typeface="+mn-lt"/>
                <a:cs typeface="+mn-lt"/>
              </a:rPr>
              <a:t> Guide</a:t>
            </a:r>
          </a:p>
          <a:p>
            <a:pPr marL="377825" lvl="1" indent="-161925"/>
            <a:r>
              <a:rPr lang="en-US">
                <a:ea typeface="+mn-lt"/>
                <a:cs typeface="+mn-lt"/>
              </a:rPr>
              <a:t>Training session recordings</a:t>
            </a:r>
          </a:p>
          <a:p>
            <a:pPr marL="377825" lvl="1" indent="-161925"/>
            <a:r>
              <a:rPr lang="en-US">
                <a:ea typeface="+mn-lt"/>
                <a:cs typeface="+mn-lt"/>
              </a:rPr>
              <a:t>Best practices</a:t>
            </a:r>
          </a:p>
          <a:p>
            <a:pPr marL="377825" lvl="1" indent="-161925"/>
            <a:r>
              <a:rPr lang="en-US">
                <a:ea typeface="+mn-lt"/>
                <a:cs typeface="+mn-lt"/>
              </a:rPr>
              <a:t>Examples</a:t>
            </a:r>
          </a:p>
          <a:p>
            <a:pPr marL="539750" lvl="2" indent="-161925"/>
            <a:r>
              <a:rPr lang="en-US">
                <a:ea typeface="+mn-lt"/>
                <a:cs typeface="+mn-lt"/>
              </a:rPr>
              <a:t>Demo page with common elements</a:t>
            </a:r>
          </a:p>
          <a:p>
            <a:pPr marL="377825" lvl="1" indent="-161925"/>
            <a:r>
              <a:rPr lang="en-US">
                <a:ea typeface="+mn-lt"/>
                <a:cs typeface="+mn-lt"/>
              </a:rPr>
              <a:t>Links</a:t>
            </a:r>
          </a:p>
          <a:p>
            <a:pPr marL="539750" lvl="2" indent="-161925"/>
            <a:r>
              <a:rPr lang="en-US">
                <a:ea typeface="+mn-lt"/>
                <a:cs typeface="+mn-lt"/>
              </a:rPr>
              <a:t>"Storybook" with all elements</a:t>
            </a:r>
          </a:p>
          <a:p>
            <a:pPr marL="161925" indent="-161925"/>
            <a:r>
              <a:rPr lang="en-US">
                <a:ea typeface="+mn-lt"/>
                <a:cs typeface="+mn-lt"/>
              </a:rPr>
              <a:t>FAQs</a:t>
            </a:r>
          </a:p>
          <a:p>
            <a:pPr marL="161925" indent="-161925"/>
            <a:r>
              <a:rPr lang="en-US">
                <a:ea typeface="+mn-lt"/>
                <a:cs typeface="+mn-lt"/>
              </a:rPr>
              <a:t>Get help</a:t>
            </a:r>
          </a:p>
          <a:p>
            <a:pPr marL="377825" lvl="1" indent="-161925"/>
            <a:r>
              <a:rPr lang="en-US">
                <a:ea typeface="+mn-lt"/>
                <a:cs typeface="+mn-lt"/>
                <a:hlinkClick r:id="rId3"/>
              </a:rPr>
              <a:t>Excel template</a:t>
            </a:r>
          </a:p>
          <a:p>
            <a:pPr marL="377825" lvl="1" indent="-161925"/>
            <a:r>
              <a:rPr lang="en-US">
                <a:ea typeface="+mn-lt"/>
                <a:cs typeface="+mn-lt"/>
              </a:rPr>
              <a:t>Helps to keep track of your tasks</a:t>
            </a:r>
          </a:p>
          <a:p>
            <a:pPr marL="161925" indent="-161925"/>
            <a:r>
              <a:rPr lang="en-US" err="1">
                <a:ea typeface="+mn-lt"/>
                <a:cs typeface="+mn-lt"/>
              </a:rPr>
              <a:t>Ryte</a:t>
            </a:r>
          </a:p>
          <a:p>
            <a:pPr marL="0" indent="0">
              <a:buNone/>
            </a:pPr>
            <a:endParaRPr lang="de-DE" b="1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F80C-F707-4395-A9D4-C8A803BCF77B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22" name="Inhaltsplatzhalter 21">
            <a:extLst>
              <a:ext uri="{FF2B5EF4-FFF2-40B4-BE49-F238E27FC236}">
                <a16:creationId xmlns:a16="http://schemas.microsoft.com/office/drawing/2014/main" id="{92AA0D8E-1E34-F946-44A6-CBCF0D58D82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>
                <a:ea typeface="+mn-lt"/>
                <a:cs typeface="+mn-lt"/>
              </a:rPr>
              <a:t>Where to </a:t>
            </a:r>
            <a:r>
              <a:rPr lang="de-DE" b="1" err="1">
                <a:ea typeface="+mn-lt"/>
                <a:cs typeface="+mn-lt"/>
              </a:rPr>
              <a:t>pay</a:t>
            </a:r>
            <a:r>
              <a:rPr lang="de-DE" b="1">
                <a:ea typeface="+mn-lt"/>
                <a:cs typeface="+mn-lt"/>
              </a:rPr>
              <a:t> </a:t>
            </a:r>
            <a:r>
              <a:rPr lang="de-DE" b="1" err="1">
                <a:ea typeface="+mn-lt"/>
                <a:cs typeface="+mn-lt"/>
              </a:rPr>
              <a:t>attention</a:t>
            </a:r>
            <a:r>
              <a:rPr lang="de-DE" b="1">
                <a:ea typeface="+mn-lt"/>
                <a:cs typeface="+mn-lt"/>
              </a:rPr>
              <a:t> to:</a:t>
            </a:r>
          </a:p>
          <a:p>
            <a:pPr marL="161925" indent="-161925"/>
            <a:r>
              <a:rPr lang="de-DE">
                <a:ea typeface="+mn-lt"/>
                <a:cs typeface="+mn-lt"/>
              </a:rPr>
              <a:t>Hero Images: no </a:t>
            </a:r>
            <a:r>
              <a:rPr lang="de-DE" err="1">
                <a:ea typeface="+mn-lt"/>
                <a:cs typeface="+mn-lt"/>
              </a:rPr>
              <a:t>people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cut</a:t>
            </a:r>
            <a:r>
              <a:rPr lang="de-DE">
                <a:ea typeface="+mn-lt"/>
                <a:cs typeface="+mn-lt"/>
              </a:rPr>
              <a:t> off</a:t>
            </a:r>
            <a:endParaRPr lang="de-DE"/>
          </a:p>
          <a:p>
            <a:pPr marL="161925" indent="-161925"/>
            <a:r>
              <a:rPr lang="de-DE">
                <a:ea typeface="+mn-lt"/>
                <a:cs typeface="+mn-lt"/>
              </a:rPr>
              <a:t>Mobile </a:t>
            </a:r>
            <a:r>
              <a:rPr lang="de-DE" err="1">
                <a:ea typeface="+mn-lt"/>
                <a:cs typeface="+mn-lt"/>
              </a:rPr>
              <a:t>image</a:t>
            </a:r>
            <a:r>
              <a:rPr lang="de-DE">
                <a:ea typeface="+mn-lt"/>
                <a:cs typeface="+mn-lt"/>
              </a:rPr>
              <a:t>: </a:t>
            </a:r>
            <a:r>
              <a:rPr lang="de-DE" err="1">
                <a:ea typeface="+mn-lt"/>
                <a:cs typeface="+mn-lt"/>
              </a:rPr>
              <a:t>dedicated</a:t>
            </a:r>
            <a:r>
              <a:rPr lang="de-DE">
                <a:ea typeface="+mn-lt"/>
                <a:cs typeface="+mn-lt"/>
              </a:rPr>
              <a:t> mobile </a:t>
            </a:r>
            <a:r>
              <a:rPr lang="de-DE" err="1">
                <a:ea typeface="+mn-lt"/>
                <a:cs typeface="+mn-lt"/>
              </a:rPr>
              <a:t>image</a:t>
            </a:r>
            <a:r>
              <a:rPr lang="de-DE">
                <a:ea typeface="+mn-lt"/>
                <a:cs typeface="+mn-lt"/>
              </a:rPr>
              <a:t> needed?</a:t>
            </a:r>
            <a:endParaRPr lang="de-DE"/>
          </a:p>
          <a:p>
            <a:pPr marL="161925" indent="-161925"/>
            <a:r>
              <a:rPr lang="de-DE" err="1">
                <a:ea typeface="+mn-lt"/>
                <a:cs typeface="+mn-lt"/>
              </a:rPr>
              <a:t>Reorder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content</a:t>
            </a:r>
            <a:endParaRPr lang="de-DE"/>
          </a:p>
          <a:p>
            <a:pPr marL="161925" indent="-161925"/>
            <a:r>
              <a:rPr lang="de-DE">
                <a:ea typeface="+mn-lt"/>
                <a:cs typeface="+mn-lt"/>
              </a:rPr>
              <a:t>Remove </a:t>
            </a:r>
            <a:r>
              <a:rPr lang="de-DE" err="1">
                <a:ea typeface="+mn-lt"/>
                <a:cs typeface="+mn-lt"/>
              </a:rPr>
              <a:t>formatting</a:t>
            </a:r>
            <a:endParaRPr lang="de-DE"/>
          </a:p>
          <a:p>
            <a:pPr marL="161925" indent="-161925"/>
            <a:r>
              <a:rPr lang="de-DE">
                <a:ea typeface="+mn-lt"/>
                <a:cs typeface="+mn-lt"/>
              </a:rPr>
              <a:t>Remove </a:t>
            </a:r>
            <a:r>
              <a:rPr lang="de-DE" err="1">
                <a:ea typeface="+mn-lt"/>
                <a:cs typeface="+mn-lt"/>
              </a:rPr>
              <a:t>manual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line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breaks</a:t>
            </a:r>
            <a:endParaRPr lang="de-DE" err="1"/>
          </a:p>
          <a:p>
            <a:pPr marL="161925" indent="-161925"/>
            <a:r>
              <a:rPr lang="de-DE">
                <a:ea typeface="+mn-lt"/>
                <a:cs typeface="+mn-lt"/>
              </a:rPr>
              <a:t>Remove </a:t>
            </a:r>
            <a:r>
              <a:rPr lang="de-DE" err="1">
                <a:ea typeface="+mn-lt"/>
                <a:cs typeface="+mn-lt"/>
              </a:rPr>
              <a:t>duplicate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content</a:t>
            </a:r>
            <a:endParaRPr lang="de-DE"/>
          </a:p>
          <a:p>
            <a:pPr marL="161925" indent="-161925"/>
            <a:r>
              <a:rPr lang="de-DE">
                <a:ea typeface="+mn-lt"/>
                <a:cs typeface="+mn-lt"/>
              </a:rPr>
              <a:t>Add Form </a:t>
            </a:r>
            <a:r>
              <a:rPr lang="de-DE" err="1">
                <a:ea typeface="+mn-lt"/>
                <a:cs typeface="+mn-lt"/>
              </a:rPr>
              <a:t>background</a:t>
            </a:r>
            <a:endParaRPr lang="de-DE"/>
          </a:p>
          <a:p>
            <a:pPr marL="161925" indent="-161925"/>
            <a:r>
              <a:rPr lang="de-DE">
                <a:ea typeface="+mn-lt"/>
                <a:cs typeface="+mn-lt"/>
              </a:rPr>
              <a:t>Check/</a:t>
            </a:r>
            <a:r>
              <a:rPr lang="de-DE" err="1">
                <a:ea typeface="+mn-lt"/>
                <a:cs typeface="+mn-lt"/>
              </a:rPr>
              <a:t>replace</a:t>
            </a:r>
            <a:r>
              <a:rPr lang="de-DE">
                <a:ea typeface="+mn-lt"/>
                <a:cs typeface="+mn-lt"/>
              </a:rPr>
              <a:t> Blog links</a:t>
            </a:r>
          </a:p>
          <a:p>
            <a:pPr marL="161925" indent="-161925"/>
            <a:r>
              <a:rPr lang="de-DE">
                <a:ea typeface="+mn-lt"/>
                <a:cs typeface="+mn-lt"/>
              </a:rPr>
              <a:t>Set/update </a:t>
            </a:r>
            <a:r>
              <a:rPr lang="de-DE" err="1">
                <a:ea typeface="+mn-lt"/>
                <a:cs typeface="+mn-lt"/>
              </a:rPr>
              <a:t>Meta</a:t>
            </a:r>
            <a:r>
              <a:rPr lang="de-DE">
                <a:ea typeface="+mn-lt"/>
                <a:cs typeface="+mn-lt"/>
              </a:rPr>
              <a:t> Data</a:t>
            </a:r>
          </a:p>
          <a:p>
            <a:pPr marL="161925" indent="-161925"/>
            <a:r>
              <a:rPr lang="de-DE">
                <a:ea typeface="+mn-lt"/>
                <a:cs typeface="+mn-lt"/>
              </a:rPr>
              <a:t>Include OG </a:t>
            </a:r>
            <a:r>
              <a:rPr lang="de-DE" err="1">
                <a:ea typeface="+mn-lt"/>
                <a:cs typeface="+mn-lt"/>
              </a:rPr>
              <a:t>image</a:t>
            </a:r>
            <a:endParaRPr lang="de-DE"/>
          </a:p>
          <a:p>
            <a:pPr marL="161925" indent="-161925"/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 KONICA MINOLTA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886B727-389E-3480-CB23-A8CE178AAD61}"/>
              </a:ext>
            </a:extLst>
          </p:cNvPr>
          <p:cNvSpPr txBox="1"/>
          <p:nvPr/>
        </p:nvSpPr>
        <p:spPr>
          <a:xfrm>
            <a:off x="2867425" y="6155386"/>
            <a:ext cx="5822683" cy="310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https://contentstack-guide.konicaminolta.eu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1FFCC3-250C-679C-79E2-D54696FBC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Glossary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B71BBA-4F6A-B4C2-943B-779901412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1A273CA-BF46-7ED7-88A4-2A22D67D34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6175" y="1231417"/>
            <a:ext cx="7741456" cy="328613"/>
          </a:xfrm>
        </p:spPr>
        <p:txBody>
          <a:bodyPr/>
          <a:lstStyle/>
          <a:p>
            <a:pPr marL="0" indent="0">
              <a:buNone/>
            </a:pPr>
            <a:r>
              <a:rPr lang="de-DE" b="1"/>
              <a:t>New CMS, new </a:t>
            </a:r>
            <a:r>
              <a:rPr lang="de-DE" b="1" err="1"/>
              <a:t>terminology</a:t>
            </a:r>
            <a:r>
              <a:rPr lang="de-DE" b="1"/>
              <a:t>: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17CAD52-2458-313F-ACF6-8C8B38C5A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FCD7A4FD-6E16-2CE2-7E04-BD9592272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024886"/>
              </p:ext>
            </p:extLst>
          </p:nvPr>
        </p:nvGraphicFramePr>
        <p:xfrm>
          <a:off x="697506" y="1716289"/>
          <a:ext cx="11006961" cy="2780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8987">
                  <a:extLst>
                    <a:ext uri="{9D8B030D-6E8A-4147-A177-3AD203B41FA5}">
                      <a16:colId xmlns:a16="http://schemas.microsoft.com/office/drawing/2014/main" val="2531695328"/>
                    </a:ext>
                  </a:extLst>
                </a:gridCol>
                <a:gridCol w="3668987">
                  <a:extLst>
                    <a:ext uri="{9D8B030D-6E8A-4147-A177-3AD203B41FA5}">
                      <a16:colId xmlns:a16="http://schemas.microsoft.com/office/drawing/2014/main" val="2364682160"/>
                    </a:ext>
                  </a:extLst>
                </a:gridCol>
                <a:gridCol w="3668987">
                  <a:extLst>
                    <a:ext uri="{9D8B030D-6E8A-4147-A177-3AD203B41FA5}">
                      <a16:colId xmlns:a16="http://schemas.microsoft.com/office/drawing/2014/main" val="2424292790"/>
                    </a:ext>
                  </a:extLst>
                </a:gridCol>
              </a:tblGrid>
              <a:tr h="319497">
                <a:tc>
                  <a:txBody>
                    <a:bodyPr/>
                    <a:lstStyle/>
                    <a:p>
                      <a:r>
                        <a:rPr lang="de-DE" sz="1400"/>
                        <a:t>Kentico</a:t>
                      </a:r>
                      <a:endParaRPr lang="de-DE" sz="140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Contentstack</a:t>
                      </a:r>
                      <a:endParaRPr lang="de-DE" sz="140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184023"/>
                  </a:ext>
                </a:extLst>
              </a:tr>
              <a:tr h="319497">
                <a:tc>
                  <a:txBody>
                    <a:bodyPr/>
                    <a:lstStyle/>
                    <a:p>
                      <a:r>
                        <a:rPr lang="de-DE" sz="14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Stack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Collection of content data</a:t>
                      </a:r>
                      <a:endParaRPr lang="de-DE" sz="140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061085"/>
                  </a:ext>
                </a:extLst>
              </a:tr>
              <a:tr h="31949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Instance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Language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343915"/>
                  </a:ext>
                </a:extLst>
              </a:tr>
              <a:tr h="31949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Page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Entry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Piece of structured content</a:t>
                      </a:r>
                      <a:endParaRPr lang="de-DE" sz="140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022045"/>
                  </a:ext>
                </a:extLst>
              </a:tr>
              <a:tr h="31949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Template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Content Type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Blueprint for an Entry</a:t>
                      </a:r>
                      <a:endParaRPr lang="de-D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508122"/>
                  </a:ext>
                </a:extLst>
              </a:tr>
              <a:tr h="54432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Widget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Block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Predefined collection of fields to specify a part of an entry</a:t>
                      </a:r>
                      <a:endParaRPr lang="de-DE" sz="140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7687412"/>
                  </a:ext>
                </a:extLst>
              </a:tr>
              <a:tr h="31949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Field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Field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400" b="0" i="0" u="none" strike="noStrike" noProof="0">
                          <a:latin typeface="Verdana"/>
                        </a:rPr>
                        <a:t>Allows the editor to enter data</a:t>
                      </a:r>
                      <a:endParaRPr lang="de-DE" sz="140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871126"/>
                  </a:ext>
                </a:extLst>
              </a:tr>
              <a:tr h="31949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 err="1">
                          <a:latin typeface="Verdana"/>
                        </a:rPr>
                        <a:t>Localisation</a:t>
                      </a:r>
                      <a:r>
                        <a:rPr lang="de-DE" sz="1400" b="0" i="0" u="none" strike="noStrike" noProof="0">
                          <a:latin typeface="Verdana"/>
                        </a:rPr>
                        <a:t> 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e-DE" sz="1400" b="0" i="0" u="none" strike="noStrike" noProof="0" err="1">
                          <a:latin typeface="Verdana"/>
                        </a:rPr>
                        <a:t>Microcopy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400"/>
                        <a:t>Stores </a:t>
                      </a:r>
                      <a:r>
                        <a:rPr lang="de-DE" sz="1400" err="1"/>
                        <a:t>template</a:t>
                      </a:r>
                      <a:r>
                        <a:rPr lang="de-DE" sz="1400"/>
                        <a:t> </a:t>
                      </a:r>
                      <a:r>
                        <a:rPr lang="de-DE" sz="1400" err="1"/>
                        <a:t>related</a:t>
                      </a:r>
                      <a:r>
                        <a:rPr lang="de-DE" sz="1400"/>
                        <a:t> </a:t>
                      </a:r>
                      <a:r>
                        <a:rPr lang="de-DE" sz="1400" err="1"/>
                        <a:t>texts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18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577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84AA5-5A90-8891-2374-AE4287ABE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Support </a:t>
            </a:r>
            <a:r>
              <a:rPr lang="de-DE" err="1"/>
              <a:t>process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90AA86-5F85-1E12-5B1E-F8D89CFFE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/>
              <a:t>FAQ section on Contentstack Guide page</a:t>
            </a:r>
          </a:p>
          <a:p>
            <a:pPr marL="444600" lvl="1" indent="-228600"/>
            <a:r>
              <a:rPr lang="en-US"/>
              <a:t>Please have a look at the FAQ section of this site first - maybe your questions was already answered.</a:t>
            </a:r>
            <a:br>
              <a:rPr lang="en-US"/>
            </a:br>
            <a:endParaRPr lang="en-US"/>
          </a:p>
          <a:p>
            <a:pPr marL="228600" indent="-228600">
              <a:buFont typeface="+mj-lt"/>
              <a:buAutoNum type="arabicPeriod"/>
            </a:pPr>
            <a:r>
              <a:rPr lang="en-US"/>
              <a:t>Q&amp;A sessions</a:t>
            </a:r>
          </a:p>
          <a:p>
            <a:pPr marL="444600" lvl="1" indent="-228600"/>
            <a:r>
              <a:rPr lang="en-US"/>
              <a:t>Feel free to join our Q&amp;A sessions to ask all your questions.</a:t>
            </a:r>
          </a:p>
          <a:p>
            <a:pPr marL="444600" lvl="1" indent="-228600"/>
            <a:endParaRPr lang="en-US"/>
          </a:p>
          <a:p>
            <a:pPr marL="228600" indent="-228600">
              <a:buFont typeface="+mj-lt"/>
              <a:buAutoNum type="arabicPeriod"/>
            </a:pPr>
            <a:r>
              <a:rPr lang="de-DE"/>
              <a:t>By email to </a:t>
            </a:r>
            <a:r>
              <a:rPr lang="de-DE">
                <a:hlinkClick r:id="rId2"/>
              </a:rPr>
              <a:t>technik@active-elements.de</a:t>
            </a:r>
            <a:r>
              <a:rPr lang="de-DE"/>
              <a:t> </a:t>
            </a:r>
          </a:p>
          <a:p>
            <a:pPr lvl="1"/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always</a:t>
            </a:r>
            <a:r>
              <a:rPr lang="de-DE"/>
              <a:t> provide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following</a:t>
            </a:r>
            <a:r>
              <a:rPr lang="de-DE"/>
              <a:t> </a:t>
            </a:r>
            <a:r>
              <a:rPr lang="de-DE" err="1"/>
              <a:t>data</a:t>
            </a:r>
            <a:r>
              <a:rPr lang="de-DE"/>
              <a:t>:</a:t>
            </a:r>
          </a:p>
          <a:p>
            <a:pPr lvl="2"/>
            <a:r>
              <a:rPr lang="de-DE"/>
              <a:t>Include URL (Contentstack and/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preview</a:t>
            </a:r>
            <a:r>
              <a:rPr lang="de-DE"/>
              <a:t> </a:t>
            </a:r>
            <a:r>
              <a:rPr lang="de-DE" err="1"/>
              <a:t>url</a:t>
            </a:r>
            <a:r>
              <a:rPr lang="de-DE"/>
              <a:t>)</a:t>
            </a:r>
          </a:p>
          <a:p>
            <a:pPr lvl="2"/>
            <a:r>
              <a:rPr lang="de-DE" err="1"/>
              <a:t>detailed</a:t>
            </a:r>
            <a:r>
              <a:rPr lang="de-DE"/>
              <a:t> </a:t>
            </a:r>
            <a:r>
              <a:rPr lang="de-DE" err="1"/>
              <a:t>description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issue</a:t>
            </a:r>
          </a:p>
          <a:p>
            <a:pPr lvl="2"/>
            <a:r>
              <a:rPr lang="de-DE"/>
              <a:t>Screenshots</a:t>
            </a:r>
            <a:br>
              <a:rPr lang="de-DE"/>
            </a:br>
            <a:endParaRPr lang="de-DE"/>
          </a:p>
          <a:p>
            <a:pPr marL="228600" indent="-228600">
              <a:buFont typeface="+mj-lt"/>
              <a:buAutoNum type="arabicPeriod"/>
            </a:pPr>
            <a:r>
              <a:rPr lang="de-DE">
                <a:solidFill>
                  <a:schemeClr val="bg1">
                    <a:lumMod val="50000"/>
                  </a:schemeClr>
                </a:solidFill>
              </a:rPr>
              <a:t>2nd </a:t>
            </a:r>
            <a:r>
              <a:rPr lang="de-DE" err="1">
                <a:solidFill>
                  <a:schemeClr val="bg1">
                    <a:lumMod val="50000"/>
                  </a:schemeClr>
                </a:solidFill>
              </a:rPr>
              <a:t>level</a:t>
            </a:r>
            <a:r>
              <a:rPr lang="de-DE">
                <a:solidFill>
                  <a:schemeClr val="bg1">
                    <a:lumMod val="50000"/>
                  </a:schemeClr>
                </a:solidFill>
              </a:rPr>
              <a:t> support </a:t>
            </a:r>
            <a:r>
              <a:rPr lang="de-DE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de-DE">
                <a:solidFill>
                  <a:schemeClr val="bg1">
                    <a:lumMod val="50000"/>
                  </a:schemeClr>
                </a:solidFill>
              </a:rPr>
              <a:t> Contentstack</a:t>
            </a:r>
            <a:br>
              <a:rPr lang="de-DE"/>
            </a:br>
            <a:endParaRPr lang="de-DE"/>
          </a:p>
          <a:p>
            <a:pPr marL="228600" indent="-228600">
              <a:buFont typeface="+mj-lt"/>
              <a:buAutoNum type="arabicPeriod"/>
            </a:pPr>
            <a:endParaRPr lang="de-DE"/>
          </a:p>
          <a:p>
            <a:endParaRPr lang="de-DE"/>
          </a:p>
          <a:p>
            <a:pPr marL="228600" indent="-22860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B7753B-2673-80BE-2D88-6B66BF64D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0DBA35-2962-5279-E19E-9F1A00DE33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8" name="Grafik 7" descr="Ein Bild, das Säugetier, Kamel, Silhouette, Schatten enthält.&#10;&#10;Automatisch generierte Beschreibung">
            <a:extLst>
              <a:ext uri="{FF2B5EF4-FFF2-40B4-BE49-F238E27FC236}">
                <a16:creationId xmlns:a16="http://schemas.microsoft.com/office/drawing/2014/main" id="{D6813F11-7869-050D-517A-B6A052370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832" y="1916113"/>
            <a:ext cx="5291998" cy="396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3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79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B3ADD19-FA75-4B8B-6DAD-4F0E1D77C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Session 1: </a:t>
            </a:r>
            <a:r>
              <a:rPr lang="de-DE" err="1"/>
              <a:t>Optimisation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B3345A72-CD2B-FA46-32DC-91B627F66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>
                <a:ea typeface="+mn-lt"/>
                <a:cs typeface="+mn-lt"/>
              </a:rPr>
              <a:t>Agenda:</a:t>
            </a:r>
            <a:endParaRPr lang="en-US" dirty="0">
              <a:ea typeface="+mn-lt"/>
              <a:cs typeface="+mn-lt"/>
            </a:endParaRPr>
          </a:p>
          <a:p>
            <a:pPr marL="161925" indent="-161925"/>
            <a:r>
              <a:rPr lang="de-DE" dirty="0">
                <a:ea typeface="+mn-lt"/>
                <a:cs typeface="+mn-lt"/>
              </a:rPr>
              <a:t>Introduction CMS/</a:t>
            </a:r>
            <a:r>
              <a:rPr lang="de-DE" dirty="0" err="1">
                <a:ea typeface="+mn-lt"/>
                <a:cs typeface="+mn-lt"/>
              </a:rPr>
              <a:t>headless</a:t>
            </a:r>
            <a:endParaRPr lang="de-DE" dirty="0">
              <a:ea typeface="+mn-lt"/>
              <a:cs typeface="+mn-lt"/>
            </a:endParaRPr>
          </a:p>
          <a:p>
            <a:pPr marL="161925" indent="-161925"/>
            <a:r>
              <a:rPr lang="de-DE" dirty="0">
                <a:ea typeface="+mn-lt"/>
                <a:cs typeface="+mn-lt"/>
              </a:rPr>
              <a:t>Migration </a:t>
            </a:r>
            <a:r>
              <a:rPr lang="de-DE" dirty="0" err="1">
                <a:ea typeface="+mn-lt"/>
                <a:cs typeface="+mn-lt"/>
              </a:rPr>
              <a:t>status</a:t>
            </a:r>
            <a:r>
              <a:rPr lang="de-DE" dirty="0">
                <a:ea typeface="+mn-lt"/>
                <a:cs typeface="+mn-lt"/>
              </a:rPr>
              <a:t>/</a:t>
            </a:r>
            <a:r>
              <a:rPr lang="de-DE" dirty="0" err="1">
                <a:ea typeface="+mn-lt"/>
                <a:cs typeface="+mn-lt"/>
              </a:rPr>
              <a:t>examples</a:t>
            </a:r>
            <a:endParaRPr lang="de-DE" dirty="0">
              <a:ea typeface="+mn-lt"/>
              <a:cs typeface="+mn-lt"/>
            </a:endParaRPr>
          </a:p>
          <a:p>
            <a:pPr marL="161925" indent="-161925"/>
            <a:r>
              <a:rPr lang="de-DE" dirty="0" err="1">
                <a:ea typeface="+mn-lt"/>
                <a:cs typeface="+mn-lt"/>
              </a:rPr>
              <a:t>Optimisation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task</a:t>
            </a:r>
            <a:r>
              <a:rPr lang="de-DE" dirty="0">
                <a:ea typeface="+mn-lt"/>
                <a:cs typeface="+mn-lt"/>
              </a:rPr>
              <a:t> overview</a:t>
            </a:r>
          </a:p>
          <a:p>
            <a:pPr marL="161925" indent="-161925"/>
            <a:r>
              <a:rPr lang="de-DE" dirty="0" err="1">
                <a:ea typeface="+mn-lt"/>
                <a:cs typeface="+mn-lt"/>
              </a:rPr>
              <a:t>Glossary</a:t>
            </a:r>
            <a:endParaRPr lang="de-DE" dirty="0">
              <a:ea typeface="+mn-lt"/>
              <a:cs typeface="+mn-lt"/>
            </a:endParaRPr>
          </a:p>
          <a:p>
            <a:pPr marL="161925" indent="-161925"/>
            <a:r>
              <a:rPr lang="de-DE" dirty="0">
                <a:ea typeface="+mn-lt"/>
                <a:cs typeface="+mn-lt"/>
              </a:rPr>
              <a:t>UI/Overview</a:t>
            </a:r>
          </a:p>
          <a:p>
            <a:pPr marL="161925" indent="-161925"/>
            <a:r>
              <a:rPr lang="de-DE" dirty="0" err="1">
                <a:ea typeface="+mn-lt"/>
                <a:cs typeface="+mn-lt"/>
              </a:rPr>
              <a:t>Types</a:t>
            </a:r>
            <a:r>
              <a:rPr lang="de-DE" dirty="0">
                <a:ea typeface="+mn-lt"/>
                <a:cs typeface="+mn-lt"/>
              </a:rPr>
              <a:t> (Page, </a:t>
            </a:r>
            <a:r>
              <a:rPr lang="de-DE" dirty="0" err="1">
                <a:ea typeface="+mn-lt"/>
                <a:cs typeface="+mn-lt"/>
              </a:rPr>
              <a:t>Product</a:t>
            </a:r>
            <a:r>
              <a:rPr lang="de-DE" dirty="0">
                <a:ea typeface="+mn-lt"/>
                <a:cs typeface="+mn-lt"/>
              </a:rPr>
              <a:t>, News, Blog, Dealer, …)</a:t>
            </a:r>
          </a:p>
          <a:p>
            <a:pPr marL="161925" indent="-161925"/>
            <a:r>
              <a:rPr lang="de-DE" dirty="0">
                <a:ea typeface="+mn-lt"/>
                <a:cs typeface="+mn-lt"/>
              </a:rPr>
              <a:t>Language/</a:t>
            </a:r>
            <a:r>
              <a:rPr lang="de-DE" dirty="0" err="1">
                <a:ea typeface="+mn-lt"/>
                <a:cs typeface="+mn-lt"/>
              </a:rPr>
              <a:t>locales</a:t>
            </a:r>
            <a:r>
              <a:rPr lang="de-DE" dirty="0">
                <a:ea typeface="+mn-lt"/>
                <a:cs typeface="+mn-lt"/>
              </a:rPr>
              <a:t> (</a:t>
            </a:r>
            <a:r>
              <a:rPr lang="de-DE" dirty="0" err="1">
                <a:ea typeface="+mn-lt"/>
                <a:cs typeface="+mn-lt"/>
              </a:rPr>
              <a:t>master</a:t>
            </a:r>
            <a:r>
              <a:rPr lang="de-DE" dirty="0">
                <a:ea typeface="+mn-lt"/>
                <a:cs typeface="+mn-lt"/>
              </a:rPr>
              <a:t>)</a:t>
            </a:r>
          </a:p>
          <a:p>
            <a:pPr marL="161925" indent="-161925"/>
            <a:r>
              <a:rPr lang="de-DE" dirty="0">
                <a:ea typeface="+mn-lt"/>
                <a:cs typeface="+mn-lt"/>
              </a:rPr>
              <a:t>Save </a:t>
            </a:r>
            <a:r>
              <a:rPr lang="de-DE" dirty="0" err="1">
                <a:ea typeface="+mn-lt"/>
                <a:cs typeface="+mn-lt"/>
              </a:rPr>
              <a:t>filter</a:t>
            </a:r>
            <a:r>
              <a:rPr lang="de-DE" dirty="0">
                <a:ea typeface="+mn-lt"/>
                <a:cs typeface="+mn-lt"/>
              </a:rPr>
              <a:t>/</a:t>
            </a:r>
            <a:r>
              <a:rPr lang="de-DE" dirty="0" err="1">
                <a:ea typeface="+mn-lt"/>
                <a:cs typeface="+mn-lt"/>
              </a:rPr>
              <a:t>search</a:t>
            </a:r>
            <a:endParaRPr lang="de-DE" dirty="0">
              <a:ea typeface="+mn-lt"/>
              <a:cs typeface="+mn-lt"/>
            </a:endParaRPr>
          </a:p>
          <a:p>
            <a:pPr marL="161925" indent="-161925"/>
            <a:r>
              <a:rPr lang="de-DE" b="1" i="1" dirty="0">
                <a:ea typeface="+mn-lt"/>
                <a:cs typeface="+mn-lt"/>
              </a:rPr>
              <a:t>Coffee Break!</a:t>
            </a:r>
          </a:p>
          <a:p>
            <a:pPr marL="161925" indent="-161925"/>
            <a:endParaRPr lang="de-DE" dirty="0">
              <a:ea typeface="+mn-lt"/>
              <a:cs typeface="+mn-lt"/>
            </a:endParaRPr>
          </a:p>
          <a:p>
            <a:pPr marL="161925" indent="-161925"/>
            <a:endParaRPr lang="de-DE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de-DE" b="1" dirty="0">
                <a:ea typeface="+mn-lt"/>
                <a:cs typeface="+mn-lt"/>
              </a:rPr>
              <a:t>TODAY: just listen </a:t>
            </a:r>
            <a:r>
              <a:rPr lang="de-DE" b="1" dirty="0" err="1">
                <a:ea typeface="+mn-lt"/>
                <a:cs typeface="+mn-lt"/>
              </a:rPr>
              <a:t>carefully</a:t>
            </a:r>
            <a:r>
              <a:rPr lang="de-DE" b="1" dirty="0">
                <a:ea typeface="+mn-lt"/>
                <a:cs typeface="+mn-lt"/>
              </a:rPr>
              <a:t>! You will </a:t>
            </a:r>
            <a:r>
              <a:rPr lang="de-DE" b="1" dirty="0" err="1">
                <a:ea typeface="+mn-lt"/>
                <a:cs typeface="+mn-lt"/>
              </a:rPr>
              <a:t>receive</a:t>
            </a:r>
            <a:r>
              <a:rPr lang="de-DE" b="1" dirty="0">
                <a:ea typeface="+mn-lt"/>
                <a:cs typeface="+mn-lt"/>
              </a:rPr>
              <a:t> </a:t>
            </a:r>
            <a:r>
              <a:rPr lang="de-DE" b="1" dirty="0" err="1">
                <a:ea typeface="+mn-lt"/>
                <a:cs typeface="+mn-lt"/>
              </a:rPr>
              <a:t>access</a:t>
            </a:r>
            <a:r>
              <a:rPr lang="de-DE" b="1" dirty="0">
                <a:ea typeface="+mn-lt"/>
                <a:cs typeface="+mn-lt"/>
              </a:rPr>
              <a:t> to your </a:t>
            </a:r>
            <a:r>
              <a:rPr lang="de-DE" b="1" dirty="0" err="1">
                <a:ea typeface="+mn-lt"/>
                <a:cs typeface="+mn-lt"/>
              </a:rPr>
              <a:t>site</a:t>
            </a:r>
            <a:r>
              <a:rPr lang="de-DE" b="1" dirty="0">
                <a:ea typeface="+mn-lt"/>
                <a:cs typeface="+mn-lt"/>
              </a:rPr>
              <a:t> </a:t>
            </a:r>
            <a:r>
              <a:rPr lang="de-DE" b="1" dirty="0" err="1">
                <a:ea typeface="+mn-lt"/>
                <a:cs typeface="+mn-lt"/>
              </a:rPr>
              <a:t>tomorrow</a:t>
            </a:r>
            <a:r>
              <a:rPr lang="de-DE" b="1" dirty="0">
                <a:ea typeface="+mn-lt"/>
                <a:cs typeface="+mn-lt"/>
              </a:rPr>
              <a:t> </a:t>
            </a:r>
            <a:r>
              <a:rPr lang="de-DE" b="1" dirty="0" err="1">
                <a:ea typeface="+mn-lt"/>
                <a:cs typeface="+mn-lt"/>
              </a:rPr>
              <a:t>morning</a:t>
            </a:r>
            <a:r>
              <a:rPr lang="de-DE" b="1" dirty="0">
                <a:ea typeface="+mn-lt"/>
                <a:cs typeface="+mn-lt"/>
              </a:rPr>
              <a:t> including support material!</a:t>
            </a:r>
            <a:endParaRPr lang="en-US" dirty="0">
              <a:ea typeface="+mn-lt"/>
              <a:cs typeface="+mn-lt"/>
            </a:endParaRPr>
          </a:p>
          <a:p>
            <a:pPr marL="161925" indent="-161925"/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401B248-ADC1-A88C-7ADC-18D2626DC6E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161925" indent="-161925"/>
            <a:endParaRPr lang="de-DE" dirty="0"/>
          </a:p>
          <a:p>
            <a:pPr marL="161925" indent="-161925"/>
            <a:r>
              <a:rPr lang="de-DE" dirty="0"/>
              <a:t>Create </a:t>
            </a:r>
            <a:r>
              <a:rPr lang="de-DE" dirty="0" err="1"/>
              <a:t>page</a:t>
            </a:r>
            <a:endParaRPr lang="de-DE" dirty="0"/>
          </a:p>
          <a:p>
            <a:pPr marL="161925" indent="-161925"/>
            <a:r>
              <a:rPr lang="de-DE" dirty="0"/>
              <a:t>Create/</a:t>
            </a:r>
            <a:r>
              <a:rPr lang="de-DE" dirty="0" err="1"/>
              <a:t>Editing</a:t>
            </a:r>
            <a:r>
              <a:rPr lang="de-DE" dirty="0"/>
              <a:t> (Blocks, </a:t>
            </a:r>
            <a:r>
              <a:rPr lang="de-DE" dirty="0" err="1"/>
              <a:t>fields</a:t>
            </a:r>
            <a:r>
              <a:rPr lang="de-DE" dirty="0"/>
              <a:t>)</a:t>
            </a:r>
            <a:endParaRPr lang="en-US" dirty="0"/>
          </a:p>
          <a:p>
            <a:pPr marL="161925" indent="-161925"/>
            <a:r>
              <a:rPr lang="de-DE" dirty="0"/>
              <a:t>Views: live vs. </a:t>
            </a:r>
            <a:r>
              <a:rPr lang="de-DE" dirty="0" err="1"/>
              <a:t>preview</a:t>
            </a:r>
            <a:endParaRPr lang="de-DE" dirty="0"/>
          </a:p>
          <a:p>
            <a:pPr marL="161925" indent="-161925"/>
            <a:r>
              <a:rPr lang="de-DE" dirty="0"/>
              <a:t>Save, publish, </a:t>
            </a:r>
            <a:r>
              <a:rPr lang="de-DE" dirty="0" err="1"/>
              <a:t>unpublish</a:t>
            </a:r>
            <a:r>
              <a:rPr lang="de-DE" dirty="0"/>
              <a:t>, </a:t>
            </a:r>
            <a:r>
              <a:rPr lang="de-DE" dirty="0" err="1"/>
              <a:t>delete</a:t>
            </a:r>
            <a:endParaRPr lang="en-US" dirty="0"/>
          </a:p>
          <a:p>
            <a:pPr marL="161925" indent="-161925"/>
            <a:r>
              <a:rPr lang="de-DE" dirty="0"/>
              <a:t>Versions</a:t>
            </a:r>
          </a:p>
          <a:p>
            <a:pPr marL="161925" indent="-161925"/>
            <a:r>
              <a:rPr lang="de-DE" dirty="0"/>
              <a:t>Optimization </a:t>
            </a:r>
            <a:r>
              <a:rPr lang="de-DE" dirty="0" err="1"/>
              <a:t>process</a:t>
            </a:r>
            <a:endParaRPr lang="de-DE" dirty="0"/>
          </a:p>
          <a:p>
            <a:pPr marL="161925" indent="-161925"/>
            <a:r>
              <a:rPr lang="de-DE" dirty="0" err="1"/>
              <a:t>Microcopy</a:t>
            </a:r>
            <a:r>
              <a:rPr lang="de-DE" dirty="0"/>
              <a:t>/Navigation/</a:t>
            </a:r>
            <a:r>
              <a:rPr lang="de-DE" dirty="0" err="1"/>
              <a:t>Footer</a:t>
            </a:r>
            <a:endParaRPr lang="de-DE" dirty="0"/>
          </a:p>
          <a:p>
            <a:pPr marL="161925" indent="-161925"/>
            <a:r>
              <a:rPr lang="de-DE" dirty="0"/>
              <a:t>Support Process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4EA1C0-4DA3-ECCC-A581-52FF6CD25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6E6EFF71-8294-52F6-EFBA-0836EF5640A9}"/>
              </a:ext>
            </a:extLst>
          </p:cNvPr>
          <p:cNvSpPr/>
          <p:nvPr/>
        </p:nvSpPr>
        <p:spPr>
          <a:xfrm>
            <a:off x="611581" y="5374256"/>
            <a:ext cx="5337957" cy="776377"/>
          </a:xfrm>
          <a:prstGeom prst="round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92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70E3CD6-21ED-F278-D211-B793956F4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02589"/>
            <a:ext cx="10801350" cy="5006136"/>
          </a:xfrm>
        </p:spPr>
        <p:txBody>
          <a:bodyPr/>
          <a:lstStyle/>
          <a:p>
            <a:pPr marL="0" indent="0" algn="ctr">
              <a:buNone/>
            </a:pPr>
            <a:r>
              <a:rPr lang="de-DE" sz="2400">
                <a:solidFill>
                  <a:schemeClr val="accent3"/>
                </a:solidFill>
              </a:rPr>
              <a:t>Contentstack </a:t>
            </a:r>
            <a:r>
              <a:rPr lang="de-DE" sz="2400" err="1">
                <a:solidFill>
                  <a:schemeClr val="accent3"/>
                </a:solidFill>
              </a:rPr>
              <a:t>provides</a:t>
            </a:r>
            <a:r>
              <a:rPr lang="de-DE" sz="2400">
                <a:solidFill>
                  <a:schemeClr val="accent3"/>
                </a:solidFill>
              </a:rPr>
              <a:t> us with </a:t>
            </a:r>
            <a:r>
              <a:rPr lang="de-DE" sz="2400" err="1">
                <a:solidFill>
                  <a:schemeClr val="accent3"/>
                </a:solidFill>
              </a:rPr>
              <a:t>alot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of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new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opportunities</a:t>
            </a:r>
            <a:r>
              <a:rPr lang="de-DE" sz="2400">
                <a:solidFill>
                  <a:schemeClr val="accent3"/>
                </a:solidFill>
              </a:rPr>
              <a:t>!</a:t>
            </a:r>
          </a:p>
          <a:p>
            <a:pPr marL="0" indent="0" algn="ctr">
              <a:buNone/>
            </a:pPr>
            <a:endParaRPr lang="de-DE" sz="2400">
              <a:solidFill>
                <a:schemeClr val="accent3"/>
              </a:solidFill>
            </a:endParaRPr>
          </a:p>
          <a:p>
            <a:pPr marL="0" indent="0" algn="ctr">
              <a:buNone/>
            </a:pPr>
            <a:r>
              <a:rPr lang="de-DE" sz="2400">
                <a:solidFill>
                  <a:schemeClr val="accent3"/>
                </a:solidFill>
              </a:rPr>
              <a:t>The current </a:t>
            </a:r>
            <a:r>
              <a:rPr lang="de-DE" sz="2400" err="1">
                <a:solidFill>
                  <a:schemeClr val="accent3"/>
                </a:solidFill>
              </a:rPr>
              <a:t>setup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is</a:t>
            </a:r>
            <a:r>
              <a:rPr lang="de-DE" sz="2400">
                <a:solidFill>
                  <a:schemeClr val="accent3"/>
                </a:solidFill>
              </a:rPr>
              <a:t> a </a:t>
            </a:r>
            <a:r>
              <a:rPr lang="de-DE" sz="2400" err="1">
                <a:solidFill>
                  <a:schemeClr val="accent3"/>
                </a:solidFill>
              </a:rPr>
              <a:t>great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first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step</a:t>
            </a:r>
            <a:r>
              <a:rPr lang="de-DE" sz="2400">
                <a:solidFill>
                  <a:schemeClr val="accent3"/>
                </a:solidFill>
              </a:rPr>
              <a:t>, now </a:t>
            </a:r>
            <a:r>
              <a:rPr lang="de-DE" sz="2400" err="1">
                <a:solidFill>
                  <a:schemeClr val="accent3"/>
                </a:solidFill>
              </a:rPr>
              <a:t>it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is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up</a:t>
            </a:r>
            <a:r>
              <a:rPr lang="de-DE" sz="2400">
                <a:solidFill>
                  <a:schemeClr val="accent3"/>
                </a:solidFill>
              </a:rPr>
              <a:t> to all </a:t>
            </a:r>
            <a:r>
              <a:rPr lang="de-DE" sz="2400" err="1">
                <a:solidFill>
                  <a:schemeClr val="accent3"/>
                </a:solidFill>
              </a:rPr>
              <a:t>of</a:t>
            </a:r>
            <a:r>
              <a:rPr lang="de-DE" sz="2400">
                <a:solidFill>
                  <a:schemeClr val="accent3"/>
                </a:solidFill>
              </a:rPr>
              <a:t> us to </a:t>
            </a:r>
            <a:r>
              <a:rPr lang="de-DE" sz="2400" err="1">
                <a:solidFill>
                  <a:schemeClr val="accent3"/>
                </a:solidFill>
              </a:rPr>
              <a:t>shape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this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technology</a:t>
            </a:r>
            <a:r>
              <a:rPr lang="de-DE" sz="2400">
                <a:solidFill>
                  <a:schemeClr val="accent3"/>
                </a:solidFill>
              </a:rPr>
              <a:t> to power our digital marketing activities.</a:t>
            </a:r>
          </a:p>
          <a:p>
            <a:pPr marL="0" indent="0" algn="ctr">
              <a:buNone/>
            </a:pPr>
            <a:endParaRPr lang="de-DE" sz="2400">
              <a:solidFill>
                <a:schemeClr val="accent3"/>
              </a:solidFill>
            </a:endParaRPr>
          </a:p>
          <a:p>
            <a:pPr marL="0" indent="0" algn="ctr">
              <a:buNone/>
            </a:pPr>
            <a:r>
              <a:rPr lang="de-DE" sz="2400" err="1">
                <a:solidFill>
                  <a:schemeClr val="accent3"/>
                </a:solidFill>
              </a:rPr>
              <a:t>We</a:t>
            </a:r>
            <a:r>
              <a:rPr lang="de-DE" sz="2400">
                <a:solidFill>
                  <a:schemeClr val="accent3"/>
                </a:solidFill>
              </a:rPr>
              <a:t> will </a:t>
            </a:r>
            <a:r>
              <a:rPr lang="de-DE" sz="2400" err="1">
                <a:solidFill>
                  <a:schemeClr val="accent3"/>
                </a:solidFill>
              </a:rPr>
              <a:t>re</a:t>
            </a:r>
            <a:r>
              <a:rPr lang="de-DE" sz="2400">
                <a:solidFill>
                  <a:schemeClr val="accent3"/>
                </a:solidFill>
              </a:rPr>
              <a:t>-start our </a:t>
            </a:r>
            <a:r>
              <a:rPr lang="de-DE" sz="2400" b="1">
                <a:solidFill>
                  <a:schemeClr val="accent3"/>
                </a:solidFill>
              </a:rPr>
              <a:t>European Website Core Team </a:t>
            </a:r>
            <a:r>
              <a:rPr lang="de-DE" sz="2400">
                <a:solidFill>
                  <a:schemeClr val="accent3"/>
                </a:solidFill>
              </a:rPr>
              <a:t>to build a </a:t>
            </a:r>
            <a:r>
              <a:rPr lang="de-DE" sz="2400" err="1">
                <a:solidFill>
                  <a:schemeClr val="accent3"/>
                </a:solidFill>
              </a:rPr>
              <a:t>roadmap</a:t>
            </a:r>
            <a:r>
              <a:rPr lang="de-DE" sz="2400">
                <a:solidFill>
                  <a:schemeClr val="accent3"/>
                </a:solidFill>
              </a:rPr>
              <a:t> together, based on your </a:t>
            </a:r>
            <a:r>
              <a:rPr lang="de-DE" sz="2400" err="1">
                <a:solidFill>
                  <a:schemeClr val="accent3"/>
                </a:solidFill>
              </a:rPr>
              <a:t>needs</a:t>
            </a:r>
            <a:r>
              <a:rPr lang="de-DE" sz="2400">
                <a:solidFill>
                  <a:schemeClr val="accent3"/>
                </a:solidFill>
              </a:rPr>
              <a:t> and to increase </a:t>
            </a:r>
            <a:r>
              <a:rPr lang="de-DE" sz="2400" err="1">
                <a:solidFill>
                  <a:schemeClr val="accent3"/>
                </a:solidFill>
              </a:rPr>
              <a:t>the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user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experience</a:t>
            </a:r>
            <a:r>
              <a:rPr lang="de-DE" sz="2400">
                <a:solidFill>
                  <a:schemeClr val="accent3"/>
                </a:solidFill>
              </a:rPr>
              <a:t> on all </a:t>
            </a:r>
            <a:r>
              <a:rPr lang="de-DE" sz="2400" err="1">
                <a:solidFill>
                  <a:schemeClr val="accent3"/>
                </a:solidFill>
              </a:rPr>
              <a:t>websites</a:t>
            </a:r>
            <a:r>
              <a:rPr lang="de-DE" sz="2400">
                <a:solidFill>
                  <a:schemeClr val="accent3"/>
                </a:solidFill>
              </a:rPr>
              <a:t>.</a:t>
            </a:r>
          </a:p>
          <a:p>
            <a:pPr marL="0" indent="0" algn="ctr">
              <a:buNone/>
            </a:pPr>
            <a:endParaRPr lang="de-DE" sz="2400">
              <a:solidFill>
                <a:schemeClr val="accent3"/>
              </a:solidFill>
            </a:endParaRPr>
          </a:p>
          <a:p>
            <a:pPr marL="0" indent="0" algn="ctr">
              <a:buNone/>
            </a:pPr>
            <a:r>
              <a:rPr lang="de-DE" sz="2400">
                <a:solidFill>
                  <a:schemeClr val="accent3"/>
                </a:solidFill>
              </a:rPr>
              <a:t>All </a:t>
            </a:r>
            <a:r>
              <a:rPr lang="de-DE" sz="2400" err="1">
                <a:solidFill>
                  <a:schemeClr val="accent3"/>
                </a:solidFill>
              </a:rPr>
              <a:t>ideas</a:t>
            </a:r>
            <a:r>
              <a:rPr lang="de-DE" sz="2400">
                <a:solidFill>
                  <a:schemeClr val="accent3"/>
                </a:solidFill>
              </a:rPr>
              <a:t> and </a:t>
            </a:r>
            <a:r>
              <a:rPr lang="de-DE" sz="2400" err="1">
                <a:solidFill>
                  <a:schemeClr val="accent3"/>
                </a:solidFill>
              </a:rPr>
              <a:t>wishes</a:t>
            </a:r>
            <a:r>
              <a:rPr lang="de-DE" sz="2400">
                <a:solidFill>
                  <a:schemeClr val="accent3"/>
                </a:solidFill>
              </a:rPr>
              <a:t> will </a:t>
            </a:r>
            <a:r>
              <a:rPr lang="de-DE" sz="2400" err="1">
                <a:solidFill>
                  <a:schemeClr val="accent3"/>
                </a:solidFill>
              </a:rPr>
              <a:t>be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captured</a:t>
            </a:r>
            <a:r>
              <a:rPr lang="de-DE" sz="2400">
                <a:solidFill>
                  <a:schemeClr val="accent3"/>
                </a:solidFill>
              </a:rPr>
              <a:t> and </a:t>
            </a:r>
            <a:r>
              <a:rPr lang="de-DE" sz="2400" err="1">
                <a:solidFill>
                  <a:schemeClr val="accent3"/>
                </a:solidFill>
              </a:rPr>
              <a:t>discussed</a:t>
            </a:r>
            <a:r>
              <a:rPr lang="de-DE" sz="2400">
                <a:solidFill>
                  <a:schemeClr val="accent3"/>
                </a:solidFill>
              </a:rPr>
              <a:t> and </a:t>
            </a:r>
            <a:r>
              <a:rPr lang="de-DE" sz="2400" err="1">
                <a:solidFill>
                  <a:schemeClr val="accent3"/>
                </a:solidFill>
              </a:rPr>
              <a:t>prioritized</a:t>
            </a:r>
            <a:r>
              <a:rPr lang="de-DE" sz="2400">
                <a:solidFill>
                  <a:schemeClr val="accent3"/>
                </a:solidFill>
              </a:rPr>
              <a:t> in </a:t>
            </a:r>
            <a:r>
              <a:rPr lang="de-DE" sz="2400" err="1">
                <a:solidFill>
                  <a:schemeClr val="accent3"/>
                </a:solidFill>
              </a:rPr>
              <a:t>this</a:t>
            </a:r>
            <a:r>
              <a:rPr lang="de-DE" sz="2400">
                <a:solidFill>
                  <a:schemeClr val="accent3"/>
                </a:solidFill>
              </a:rPr>
              <a:t> </a:t>
            </a:r>
            <a:r>
              <a:rPr lang="de-DE" sz="2400" err="1">
                <a:solidFill>
                  <a:schemeClr val="accent3"/>
                </a:solidFill>
              </a:rPr>
              <a:t>team</a:t>
            </a:r>
            <a:r>
              <a:rPr lang="de-DE" sz="2400">
                <a:solidFill>
                  <a:schemeClr val="accent3"/>
                </a:solidFill>
              </a:rPr>
              <a:t>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F12396F-AD64-66F4-BD8C-E35519E52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D868766-B78B-5D6A-A5BB-911524672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aware</a:t>
            </a:r>
            <a:r>
              <a:rPr lang="de-DE"/>
              <a:t>: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10397A-8F28-8A35-089F-E22ABD3A9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86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6C074262-7605-6C03-6489-EA24A84A212E}"/>
              </a:ext>
            </a:extLst>
          </p:cNvPr>
          <p:cNvCxnSpPr>
            <a:cxnSpLocks/>
          </p:cNvCxnSpPr>
          <p:nvPr/>
        </p:nvCxnSpPr>
        <p:spPr>
          <a:xfrm>
            <a:off x="5990253" y="1581644"/>
            <a:ext cx="0" cy="64922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B02B7C73-6AB9-0E3E-6620-2849C11D991B}"/>
              </a:ext>
            </a:extLst>
          </p:cNvPr>
          <p:cNvCxnSpPr>
            <a:cxnSpLocks/>
          </p:cNvCxnSpPr>
          <p:nvPr/>
        </p:nvCxnSpPr>
        <p:spPr>
          <a:xfrm>
            <a:off x="11110725" y="1581644"/>
            <a:ext cx="0" cy="153374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184C81E3-B548-339B-24B4-50D0E4C803E8}"/>
              </a:ext>
            </a:extLst>
          </p:cNvPr>
          <p:cNvCxnSpPr>
            <a:cxnSpLocks/>
          </p:cNvCxnSpPr>
          <p:nvPr/>
        </p:nvCxnSpPr>
        <p:spPr>
          <a:xfrm>
            <a:off x="4132968" y="1572768"/>
            <a:ext cx="0" cy="19358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A7C08855-D35B-2CB2-8D93-65AEEF6BBA1F}"/>
              </a:ext>
            </a:extLst>
          </p:cNvPr>
          <p:cNvCxnSpPr>
            <a:cxnSpLocks/>
          </p:cNvCxnSpPr>
          <p:nvPr/>
        </p:nvCxnSpPr>
        <p:spPr>
          <a:xfrm>
            <a:off x="2223918" y="1572768"/>
            <a:ext cx="13716" cy="513882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859B92D4-213C-7CF2-8E1B-B4839B94A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Preliminary</a:t>
            </a:r>
            <a:r>
              <a:rPr lang="de-DE" dirty="0"/>
              <a:t> high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website</a:t>
            </a:r>
            <a:r>
              <a:rPr lang="de-DE" dirty="0"/>
              <a:t> structure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EC43A86-45C3-406A-3770-5374ED9CF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0372" y="6565397"/>
            <a:ext cx="335925" cy="146194"/>
          </a:xfrm>
        </p:spPr>
        <p:txBody>
          <a:bodyPr/>
          <a:lstStyle/>
          <a:p>
            <a:fld id="{20BAC70A-6F5C-6649-A1AD-E583F691C06F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1B4AB0-22B2-FEDC-D0EB-B743D0DDAB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9697" y="6588480"/>
            <a:ext cx="4680675" cy="123111"/>
          </a:xfrm>
        </p:spPr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C912B01-6AD0-2941-CC60-39E3604A452A}"/>
              </a:ext>
            </a:extLst>
          </p:cNvPr>
          <p:cNvSpPr/>
          <p:nvPr/>
        </p:nvSpPr>
        <p:spPr>
          <a:xfrm>
            <a:off x="1487826" y="1033272"/>
            <a:ext cx="1472184" cy="5394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Digital Workplace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A30E5C1-AECC-D480-8AF3-6820D866D572}"/>
              </a:ext>
            </a:extLst>
          </p:cNvPr>
          <p:cNvSpPr/>
          <p:nvPr/>
        </p:nvSpPr>
        <p:spPr>
          <a:xfrm>
            <a:off x="3396876" y="1033272"/>
            <a:ext cx="1472184" cy="5394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Professional Printing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1A8EE5E-0F9D-3C0B-3BDD-B69EDFF46C8E}"/>
              </a:ext>
            </a:extLst>
          </p:cNvPr>
          <p:cNvSpPr/>
          <p:nvPr/>
        </p:nvSpPr>
        <p:spPr>
          <a:xfrm>
            <a:off x="5254161" y="1042148"/>
            <a:ext cx="1472184" cy="5394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err="1"/>
              <a:t>Healthcare</a:t>
            </a:r>
            <a:endParaRPr lang="de-DE" sz="16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4106932-6F08-BE14-AA89-21BD584ACAAE}"/>
              </a:ext>
            </a:extLst>
          </p:cNvPr>
          <p:cNvSpPr/>
          <p:nvPr/>
        </p:nvSpPr>
        <p:spPr>
          <a:xfrm>
            <a:off x="6890733" y="1033272"/>
            <a:ext cx="1472184" cy="5394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1600"/>
              <a:t>News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AAC4D35-D1EA-6A92-6DEC-7C2715E57C3B}"/>
              </a:ext>
            </a:extLst>
          </p:cNvPr>
          <p:cNvSpPr/>
          <p:nvPr/>
        </p:nvSpPr>
        <p:spPr>
          <a:xfrm>
            <a:off x="10329276" y="1042148"/>
            <a:ext cx="1472184" cy="5394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Corporate Information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9060E9D-4BC3-331D-802C-9E4C7871C843}"/>
              </a:ext>
            </a:extLst>
          </p:cNvPr>
          <p:cNvSpPr/>
          <p:nvPr/>
        </p:nvSpPr>
        <p:spPr>
          <a:xfrm>
            <a:off x="1487826" y="1883664"/>
            <a:ext cx="1783080" cy="210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Cloud Services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629EE56-AB25-3F3C-2C6B-C6A63BCC605F}"/>
              </a:ext>
            </a:extLst>
          </p:cNvPr>
          <p:cNvSpPr/>
          <p:nvPr/>
        </p:nvSpPr>
        <p:spPr>
          <a:xfrm>
            <a:off x="1487826" y="3569608"/>
            <a:ext cx="1783080" cy="406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Information Management Services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1B5043E-2FF6-4F1E-04F6-30F6EF2A33BA}"/>
              </a:ext>
            </a:extLst>
          </p:cNvPr>
          <p:cNvSpPr/>
          <p:nvPr/>
        </p:nvSpPr>
        <p:spPr>
          <a:xfrm>
            <a:off x="1487826" y="2143340"/>
            <a:ext cx="1783080" cy="210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Security Services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7A1B00A-796C-5191-3AEB-C428F0AE4163}"/>
              </a:ext>
            </a:extLst>
          </p:cNvPr>
          <p:cNvSpPr/>
          <p:nvPr/>
        </p:nvSpPr>
        <p:spPr>
          <a:xfrm>
            <a:off x="1487826" y="2403612"/>
            <a:ext cx="1783080" cy="210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err="1"/>
              <a:t>Managed</a:t>
            </a:r>
            <a:r>
              <a:rPr lang="de-DE" sz="1100"/>
              <a:t> IT Services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3CE737E-3F76-826B-EA1B-0C882BF00690}"/>
              </a:ext>
            </a:extLst>
          </p:cNvPr>
          <p:cNvSpPr/>
          <p:nvPr/>
        </p:nvSpPr>
        <p:spPr>
          <a:xfrm>
            <a:off x="1487826" y="2661168"/>
            <a:ext cx="1783080" cy="406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err="1"/>
              <a:t>Managed</a:t>
            </a:r>
            <a:r>
              <a:rPr lang="de-DE" sz="1100"/>
              <a:t> Application Services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DF07721-8598-848B-7119-80F82E27ACEF}"/>
              </a:ext>
            </a:extLst>
          </p:cNvPr>
          <p:cNvSpPr/>
          <p:nvPr/>
        </p:nvSpPr>
        <p:spPr>
          <a:xfrm>
            <a:off x="1487826" y="3115388"/>
            <a:ext cx="1783080" cy="406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Collaboration &amp; Communication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13EDB61-EE81-D388-50A2-C5C73019C0F0}"/>
              </a:ext>
            </a:extLst>
          </p:cNvPr>
          <p:cNvSpPr/>
          <p:nvPr/>
        </p:nvSpPr>
        <p:spPr>
          <a:xfrm>
            <a:off x="1487826" y="4023828"/>
            <a:ext cx="1783080" cy="406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Workflow &amp; Automation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76E9133-1067-0F42-D574-DDFA95FC89AD}"/>
              </a:ext>
            </a:extLst>
          </p:cNvPr>
          <p:cNvSpPr/>
          <p:nvPr/>
        </p:nvSpPr>
        <p:spPr>
          <a:xfrm>
            <a:off x="1487826" y="4478048"/>
            <a:ext cx="1783080" cy="406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err="1"/>
              <a:t>Managed</a:t>
            </a:r>
            <a:r>
              <a:rPr lang="de-DE" sz="1100"/>
              <a:t> Print Services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E6DB5CF1-3C47-14A5-AD07-E5855611835F}"/>
              </a:ext>
            </a:extLst>
          </p:cNvPr>
          <p:cNvSpPr/>
          <p:nvPr/>
        </p:nvSpPr>
        <p:spPr>
          <a:xfrm>
            <a:off x="1487826" y="4932268"/>
            <a:ext cx="1783080" cy="406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Remote Working &amp; Home Office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7F70F10A-0909-EC25-E784-2E749A801EDA}"/>
              </a:ext>
            </a:extLst>
          </p:cNvPr>
          <p:cNvSpPr/>
          <p:nvPr/>
        </p:nvSpPr>
        <p:spPr>
          <a:xfrm>
            <a:off x="1487826" y="5385560"/>
            <a:ext cx="1783080" cy="210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Remote Support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B8B2EECC-6C04-E862-D280-2BBF350AAADB}"/>
              </a:ext>
            </a:extLst>
          </p:cNvPr>
          <p:cNvSpPr/>
          <p:nvPr/>
        </p:nvSpPr>
        <p:spPr>
          <a:xfrm>
            <a:off x="1487826" y="5643116"/>
            <a:ext cx="1783080" cy="4060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Video Solution Services 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F8BCDBFB-EBF9-F119-7A16-155725E23174}"/>
              </a:ext>
            </a:extLst>
          </p:cNvPr>
          <p:cNvSpPr/>
          <p:nvPr/>
        </p:nvSpPr>
        <p:spPr>
          <a:xfrm>
            <a:off x="1487826" y="6096408"/>
            <a:ext cx="1783080" cy="210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Printing Devices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83533FED-EBAD-0208-09DD-16E2BE5EBD77}"/>
              </a:ext>
            </a:extLst>
          </p:cNvPr>
          <p:cNvSpPr/>
          <p:nvPr/>
        </p:nvSpPr>
        <p:spPr>
          <a:xfrm>
            <a:off x="1487826" y="6349397"/>
            <a:ext cx="1783080" cy="210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Software &amp; Services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77A63F08-42BB-E8F6-735C-5C9190D5DB2A}"/>
              </a:ext>
            </a:extLst>
          </p:cNvPr>
          <p:cNvSpPr/>
          <p:nvPr/>
        </p:nvSpPr>
        <p:spPr>
          <a:xfrm>
            <a:off x="1487826" y="6602386"/>
            <a:ext cx="1783080" cy="210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Rethink Work Blog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4C00D4EE-ACF2-6651-C62E-A22092CD1302}"/>
              </a:ext>
            </a:extLst>
          </p:cNvPr>
          <p:cNvSpPr/>
          <p:nvPr/>
        </p:nvSpPr>
        <p:spPr>
          <a:xfrm>
            <a:off x="3396876" y="1883664"/>
            <a:ext cx="1783080" cy="2103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Markets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BEC1D6DF-C2CB-4879-C6AC-36B0ED65444B}"/>
              </a:ext>
            </a:extLst>
          </p:cNvPr>
          <p:cNvSpPr/>
          <p:nvPr/>
        </p:nvSpPr>
        <p:spPr>
          <a:xfrm>
            <a:off x="3396876" y="2148840"/>
            <a:ext cx="1783080" cy="2103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Hardware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8B28F65A-0DB3-D91C-FEF3-A7DAD4E29ED0}"/>
              </a:ext>
            </a:extLst>
          </p:cNvPr>
          <p:cNvSpPr/>
          <p:nvPr/>
        </p:nvSpPr>
        <p:spPr>
          <a:xfrm>
            <a:off x="3396876" y="2409112"/>
            <a:ext cx="1783080" cy="2103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Software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C95AE3C8-B78A-7354-12E7-6622BBEAAA82}"/>
              </a:ext>
            </a:extLst>
          </p:cNvPr>
          <p:cNvSpPr/>
          <p:nvPr/>
        </p:nvSpPr>
        <p:spPr>
          <a:xfrm>
            <a:off x="3396876" y="2674296"/>
            <a:ext cx="1783080" cy="2103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Services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32089045-B493-A81A-A9B8-7BB6F642D21A}"/>
              </a:ext>
            </a:extLst>
          </p:cNvPr>
          <p:cNvSpPr/>
          <p:nvPr/>
        </p:nvSpPr>
        <p:spPr>
          <a:xfrm>
            <a:off x="3396876" y="2939480"/>
            <a:ext cx="1783080" cy="4060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err="1"/>
              <a:t>Igniting</a:t>
            </a:r>
            <a:r>
              <a:rPr lang="de-DE" sz="1100"/>
              <a:t> Print </a:t>
            </a:r>
            <a:r>
              <a:rPr lang="de-DE" sz="1100" err="1"/>
              <a:t>Possibilities</a:t>
            </a:r>
            <a:r>
              <a:rPr lang="de-DE" sz="1100"/>
              <a:t> Blog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3FC99877-0170-3361-4B7C-89C41232424D}"/>
              </a:ext>
            </a:extLst>
          </p:cNvPr>
          <p:cNvSpPr/>
          <p:nvPr/>
        </p:nvSpPr>
        <p:spPr>
          <a:xfrm>
            <a:off x="5260257" y="1882404"/>
            <a:ext cx="1783080" cy="2103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Hardware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14A055EF-1DFF-49D5-77CB-44CDF713A976}"/>
              </a:ext>
            </a:extLst>
          </p:cNvPr>
          <p:cNvSpPr/>
          <p:nvPr/>
        </p:nvSpPr>
        <p:spPr>
          <a:xfrm>
            <a:off x="5260257" y="2147580"/>
            <a:ext cx="1783080" cy="21031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Solutions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C597F4FB-E227-CA53-4A14-31A91F48D3D2}"/>
              </a:ext>
            </a:extLst>
          </p:cNvPr>
          <p:cNvSpPr/>
          <p:nvPr/>
        </p:nvSpPr>
        <p:spPr>
          <a:xfrm>
            <a:off x="10329276" y="1882404"/>
            <a:ext cx="1783080" cy="2103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Events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A9BB6F79-0532-9981-4C3E-5BD17D0F2D80}"/>
              </a:ext>
            </a:extLst>
          </p:cNvPr>
          <p:cNvSpPr/>
          <p:nvPr/>
        </p:nvSpPr>
        <p:spPr>
          <a:xfrm>
            <a:off x="10329276" y="2147588"/>
            <a:ext cx="1783080" cy="2103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ESG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7664F8E6-A161-7923-FE1D-B9CBD71E4848}"/>
              </a:ext>
            </a:extLst>
          </p:cNvPr>
          <p:cNvSpPr/>
          <p:nvPr/>
        </p:nvSpPr>
        <p:spPr>
          <a:xfrm>
            <a:off x="10329276" y="2408472"/>
            <a:ext cx="1783080" cy="2103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About us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601D354A-2FE5-FD24-D06B-2D66EBD5CEA8}"/>
              </a:ext>
            </a:extLst>
          </p:cNvPr>
          <p:cNvSpPr/>
          <p:nvPr/>
        </p:nvSpPr>
        <p:spPr>
          <a:xfrm>
            <a:off x="10329276" y="2936727"/>
            <a:ext cx="1783080" cy="4060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Global Corporate Information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CA63DCA-7338-C1DA-9DAD-E10C5EF1653E}"/>
              </a:ext>
            </a:extLst>
          </p:cNvPr>
          <p:cNvSpPr/>
          <p:nvPr/>
        </p:nvSpPr>
        <p:spPr>
          <a:xfrm>
            <a:off x="10329275" y="2671543"/>
            <a:ext cx="1783080" cy="2103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1100"/>
              <a:t>Other </a:t>
            </a:r>
            <a:r>
              <a:rPr lang="de-DE" sz="1100" err="1"/>
              <a:t>business</a:t>
            </a:r>
            <a:r>
              <a:rPr lang="de-DE" sz="1100"/>
              <a:t> </a:t>
            </a:r>
            <a:r>
              <a:rPr lang="de-DE" sz="1100" err="1"/>
              <a:t>areas</a:t>
            </a:r>
            <a:endParaRPr lang="de-DE" err="1"/>
          </a:p>
        </p:txBody>
      </p: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D9D83AF9-B271-61F4-D075-A0707D0171A4}"/>
              </a:ext>
            </a:extLst>
          </p:cNvPr>
          <p:cNvCxnSpPr>
            <a:cxnSpLocks/>
          </p:cNvCxnSpPr>
          <p:nvPr/>
        </p:nvCxnSpPr>
        <p:spPr>
          <a:xfrm>
            <a:off x="9242579" y="1572768"/>
            <a:ext cx="0" cy="180998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Rechteck 56">
            <a:extLst>
              <a:ext uri="{FF2B5EF4-FFF2-40B4-BE49-F238E27FC236}">
                <a16:creationId xmlns:a16="http://schemas.microsoft.com/office/drawing/2014/main" id="{CB97DE3D-D5CC-A0EA-E5C5-AB2A37A56D07}"/>
              </a:ext>
            </a:extLst>
          </p:cNvPr>
          <p:cNvSpPr/>
          <p:nvPr/>
        </p:nvSpPr>
        <p:spPr>
          <a:xfrm>
            <a:off x="8506487" y="1033272"/>
            <a:ext cx="1472184" cy="5394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1600"/>
              <a:t>Career</a:t>
            </a: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EA182AD4-1EA6-A87F-92F8-B2CA844392C8}"/>
              </a:ext>
            </a:extLst>
          </p:cNvPr>
          <p:cNvSpPr/>
          <p:nvPr/>
        </p:nvSpPr>
        <p:spPr>
          <a:xfrm>
            <a:off x="8506487" y="1878164"/>
            <a:ext cx="1783080" cy="4102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00"/>
              <a:t>Explore us as an employer</a:t>
            </a:r>
            <a:endParaRPr lang="de-DE" sz="1100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5D805B11-12EF-9599-6DE6-659CECB4FB3B}"/>
              </a:ext>
            </a:extLst>
          </p:cNvPr>
          <p:cNvSpPr/>
          <p:nvPr/>
        </p:nvSpPr>
        <p:spPr>
          <a:xfrm>
            <a:off x="8506487" y="2321875"/>
            <a:ext cx="1783080" cy="58324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00"/>
              <a:t>Create the future business together with us </a:t>
            </a:r>
            <a:endParaRPr lang="de-DE" sz="1100"/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C6FFA59C-FD61-5B61-CAA7-7B614308E36A}"/>
              </a:ext>
            </a:extLst>
          </p:cNvPr>
          <p:cNvSpPr/>
          <p:nvPr/>
        </p:nvSpPr>
        <p:spPr>
          <a:xfrm>
            <a:off x="8506485" y="2952804"/>
            <a:ext cx="1783080" cy="8598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00"/>
              <a:t>Transform Konica Minolta as a </a:t>
            </a:r>
            <a:r>
              <a:rPr lang="en-US" sz="1100" err="1"/>
              <a:t>student,young</a:t>
            </a:r>
            <a:r>
              <a:rPr lang="en-US" sz="1100"/>
              <a:t> professional or professional</a:t>
            </a: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B6B1C807-E390-C953-DA5D-E58D9827F8D8}"/>
              </a:ext>
            </a:extLst>
          </p:cNvPr>
          <p:cNvSpPr/>
          <p:nvPr/>
        </p:nvSpPr>
        <p:spPr>
          <a:xfrm>
            <a:off x="3396876" y="3403463"/>
            <a:ext cx="1783080" cy="2103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Virtual Showroom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78557765-AF67-CFB4-7DAA-DB333F4AAB02}"/>
              </a:ext>
            </a:extLst>
          </p:cNvPr>
          <p:cNvSpPr/>
          <p:nvPr/>
        </p:nvSpPr>
        <p:spPr>
          <a:xfrm>
            <a:off x="193291" y="1042148"/>
            <a:ext cx="1172274" cy="53949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Hardware</a:t>
            </a: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218570A9-9791-B1CF-737D-14072C06F50B}"/>
              </a:ext>
            </a:extLst>
          </p:cNvPr>
          <p:cNvCxnSpPr>
            <a:cxnSpLocks/>
          </p:cNvCxnSpPr>
          <p:nvPr/>
        </p:nvCxnSpPr>
        <p:spPr>
          <a:xfrm>
            <a:off x="789738" y="1571508"/>
            <a:ext cx="0" cy="71686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hteck 34">
            <a:extLst>
              <a:ext uri="{FF2B5EF4-FFF2-40B4-BE49-F238E27FC236}">
                <a16:creationId xmlns:a16="http://schemas.microsoft.com/office/drawing/2014/main" id="{74DF2EAD-F80D-5CF7-C0BB-7CF9EAFA8052}"/>
              </a:ext>
            </a:extLst>
          </p:cNvPr>
          <p:cNvSpPr/>
          <p:nvPr/>
        </p:nvSpPr>
        <p:spPr>
          <a:xfrm>
            <a:off x="208924" y="1882404"/>
            <a:ext cx="1152932" cy="210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Office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3C5FDD53-25FE-6840-B621-9FBAE9BDED47}"/>
              </a:ext>
            </a:extLst>
          </p:cNvPr>
          <p:cNvSpPr/>
          <p:nvPr/>
        </p:nvSpPr>
        <p:spPr>
          <a:xfrm>
            <a:off x="208924" y="2142080"/>
            <a:ext cx="1139216" cy="4060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/>
              <a:t>Professional Printing</a:t>
            </a:r>
          </a:p>
        </p:txBody>
      </p:sp>
      <p:sp>
        <p:nvSpPr>
          <p:cNvPr id="42" name="Inhaltsplatzhalter 4">
            <a:extLst>
              <a:ext uri="{FF2B5EF4-FFF2-40B4-BE49-F238E27FC236}">
                <a16:creationId xmlns:a16="http://schemas.microsoft.com/office/drawing/2014/main" id="{1230658C-1144-9D5B-37D0-88AC32D97C1E}"/>
              </a:ext>
            </a:extLst>
          </p:cNvPr>
          <p:cNvSpPr txBox="1">
            <a:spLocks/>
          </p:cNvSpPr>
          <p:nvPr/>
        </p:nvSpPr>
        <p:spPr>
          <a:xfrm>
            <a:off x="6240001" y="4883515"/>
            <a:ext cx="5256674" cy="1425209"/>
          </a:xfrm>
          <a:prstGeom prst="rect">
            <a:avLst/>
          </a:prstGeom>
        </p:spPr>
        <p:txBody>
          <a:bodyPr/>
          <a:lstStyle>
            <a:lvl1pPr marL="162000" indent="-1620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accent1"/>
              </a:buClr>
              <a:buFont typeface="Lucida Sans Unicode" panose="020B0602030504020204" pitchFamily="34" charset="0"/>
              <a:buChar char="–"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216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Lucida Sans Unicode" panose="020B0602030504020204" pitchFamily="34" charset="0"/>
              <a:buChar char="—"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62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Lucida Sans Unicode" panose="020B0602030504020204" pitchFamily="34" charset="0"/>
              <a:buChar char="∘"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02000" indent="-162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Lucida Sans Unicode" panose="020B0602030504020204" pitchFamily="34" charset="0"/>
              <a:buChar char="▪"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1620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Lucida Sans Unicode" panose="020B0602030504020204" pitchFamily="34" charset="0"/>
              <a:buChar char="•"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/>
              <a:t>Non-</a:t>
            </a:r>
            <a:r>
              <a:rPr lang="de-DE" b="1" err="1"/>
              <a:t>negotiable</a:t>
            </a:r>
            <a:r>
              <a:rPr lang="de-DE" b="1"/>
              <a:t> </a:t>
            </a:r>
            <a:r>
              <a:rPr lang="de-DE" b="1" err="1"/>
              <a:t>items</a:t>
            </a:r>
            <a:endParaRPr lang="de-DE" b="1"/>
          </a:p>
          <a:p>
            <a:pPr marL="161925" indent="-161925"/>
            <a:r>
              <a:rPr lang="de-DE"/>
              <a:t>Header</a:t>
            </a:r>
          </a:p>
          <a:p>
            <a:pPr marL="161925" indent="-161925"/>
            <a:r>
              <a:rPr lang="de-DE" err="1"/>
              <a:t>Footer</a:t>
            </a:r>
            <a:endParaRPr lang="de-DE"/>
          </a:p>
          <a:p>
            <a:pPr marL="161925" indent="-161925"/>
            <a:r>
              <a:rPr lang="de-DE"/>
              <a:t>Country Gateway Page / </a:t>
            </a:r>
            <a:r>
              <a:rPr lang="de-DE" err="1"/>
              <a:t>start</a:t>
            </a:r>
            <a:r>
              <a:rPr lang="de-DE"/>
              <a:t> </a:t>
            </a:r>
            <a:r>
              <a:rPr lang="de-DE" err="1"/>
              <a:t>page</a:t>
            </a:r>
            <a:r>
              <a:rPr lang="de-DE"/>
              <a:t> </a:t>
            </a:r>
            <a:r>
              <a:rPr lang="de-DE" err="1"/>
              <a:t>layout</a:t>
            </a:r>
            <a:endParaRPr lang="de-DE"/>
          </a:p>
        </p:txBody>
      </p:sp>
      <p:sp>
        <p:nvSpPr>
          <p:cNvPr id="45" name="Rechteck: abgerundete Ecken 44">
            <a:extLst>
              <a:ext uri="{FF2B5EF4-FFF2-40B4-BE49-F238E27FC236}">
                <a16:creationId xmlns:a16="http://schemas.microsoft.com/office/drawing/2014/main" id="{DAE5B790-918E-83DD-FAD2-520795451A86}"/>
              </a:ext>
            </a:extLst>
          </p:cNvPr>
          <p:cNvSpPr/>
          <p:nvPr/>
        </p:nvSpPr>
        <p:spPr>
          <a:xfrm>
            <a:off x="6096000" y="4714339"/>
            <a:ext cx="3855239" cy="1635058"/>
          </a:xfrm>
          <a:prstGeom prst="round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61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BD9C216-B65A-700D-DCDF-1FCDD100E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Focus on </a:t>
            </a:r>
            <a:r>
              <a:rPr lang="de-DE" dirty="0" err="1"/>
              <a:t>content</a:t>
            </a:r>
            <a:r>
              <a:rPr lang="de-DE" dirty="0"/>
              <a:t> </a:t>
            </a:r>
            <a:r>
              <a:rPr lang="de-DE" dirty="0" err="1"/>
              <a:t>optimisation</a:t>
            </a:r>
            <a:r>
              <a:rPr lang="de-DE" dirty="0"/>
              <a:t>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05A1014-055F-8B7B-2281-286534C41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0C87E5-C2F3-7F70-4371-02D23D137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DB26EB9F-E433-9568-8D9A-A7CAFD7847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9282751"/>
              </p:ext>
            </p:extLst>
          </p:nvPr>
        </p:nvGraphicFramePr>
        <p:xfrm>
          <a:off x="593889" y="719667"/>
          <a:ext cx="11114202" cy="5143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282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67B3D-D177-3A57-5832-8E392C5AB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B7C2ECE-AC2C-B486-F193-F5068CC15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286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5F80C-F707-4395-A9D4-C8A803BCF77B}" type="slidenum">
              <a:rPr kumimoji="0" lang="en-GB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028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CAD0745E-40C5-0CB4-009A-8B1FCEB18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" pitchFamily="2" charset="0"/>
                <a:cs typeface="Open Sans" pitchFamily="2" charset="0"/>
              </a:rPr>
              <a:t>Introduction CMS/headless</a:t>
            </a:r>
          </a:p>
        </p:txBody>
      </p:sp>
      <p:sp>
        <p:nvSpPr>
          <p:cNvPr id="20" name="Inhaltsplatzhalter 1"/>
          <p:cNvSpPr>
            <a:spLocks noGrp="1"/>
          </p:cNvSpPr>
          <p:nvPr>
            <p:ph idx="1"/>
          </p:nvPr>
        </p:nvSpPr>
        <p:spPr>
          <a:xfrm>
            <a:off x="695325" y="1916113"/>
            <a:ext cx="4741739" cy="4427987"/>
          </a:xfrm>
        </p:spPr>
        <p:txBody>
          <a:bodyPr/>
          <a:lstStyle/>
          <a:p>
            <a:pPr marL="0" indent="0">
              <a:buNone/>
            </a:pPr>
            <a:r>
              <a:rPr lang="de-DE" b="1" err="1">
                <a:latin typeface="+mj-lt"/>
                <a:ea typeface="Open Sans"/>
                <a:cs typeface="Open Sans"/>
              </a:rPr>
              <a:t>Headless</a:t>
            </a:r>
            <a:r>
              <a:rPr lang="de-DE" b="1">
                <a:latin typeface="+mj-lt"/>
                <a:ea typeface="Open Sans"/>
                <a:cs typeface="Open Sans"/>
              </a:rPr>
              <a:t> CMS</a:t>
            </a:r>
            <a:endParaRPr lang="de-DE" b="1">
              <a:ea typeface="Open Sans"/>
              <a:cs typeface="Open Sans"/>
            </a:endParaRPr>
          </a:p>
          <a:p>
            <a:pPr marL="161925" indent="-161925"/>
            <a:r>
              <a:rPr lang="de-DE" err="1">
                <a:latin typeface="+mj-lt"/>
                <a:ea typeface="Verdana"/>
                <a:cs typeface="Open Sans"/>
              </a:rPr>
              <a:t>Decoupled</a:t>
            </a:r>
            <a:r>
              <a:rPr lang="de-DE">
                <a:latin typeface="+mj-lt"/>
                <a:ea typeface="Verdana"/>
                <a:cs typeface="Open Sans"/>
              </a:rPr>
              <a:t> </a:t>
            </a:r>
            <a:r>
              <a:rPr lang="de-DE" err="1">
                <a:latin typeface="+mj-lt"/>
                <a:ea typeface="Verdana"/>
                <a:cs typeface="Open Sans"/>
              </a:rPr>
              <a:t>frontend</a:t>
            </a:r>
            <a:r>
              <a:rPr lang="de-DE">
                <a:latin typeface="+mj-lt"/>
                <a:ea typeface="Verdana"/>
                <a:cs typeface="Open Sans"/>
              </a:rPr>
              <a:t> from backend</a:t>
            </a:r>
            <a:endParaRPr lang="de-DE"/>
          </a:p>
          <a:p>
            <a:pPr marL="377825" lvl="1" indent="-215900"/>
            <a:r>
              <a:rPr lang="de-DE">
                <a:latin typeface="+mj-lt"/>
                <a:ea typeface="Verdana"/>
                <a:cs typeface="Open Sans"/>
              </a:rPr>
              <a:t>Speed increase</a:t>
            </a:r>
          </a:p>
          <a:p>
            <a:pPr marL="539750" lvl="2" indent="-161925">
              <a:buFont typeface="Wingdings" panose="020B0602030504020204" pitchFamily="34" charset="0"/>
              <a:buChar char="§"/>
            </a:pPr>
            <a:r>
              <a:rPr lang="de-DE">
                <a:latin typeface="+mj-lt"/>
                <a:ea typeface="Verdana"/>
                <a:cs typeface="Open Sans"/>
              </a:rPr>
              <a:t>Frontend </a:t>
            </a:r>
            <a:r>
              <a:rPr lang="de-DE" sz="1050">
                <a:latin typeface="+mj-lt"/>
                <a:ea typeface="Verdana"/>
                <a:cs typeface="Open Sans"/>
              </a:rPr>
              <a:t>(hosted on Vercel)</a:t>
            </a:r>
            <a:endParaRPr lang="en-US" sz="1050">
              <a:latin typeface="+mj-lt"/>
              <a:ea typeface="Verdana"/>
              <a:cs typeface="Open Sans"/>
            </a:endParaRPr>
          </a:p>
          <a:p>
            <a:pPr marL="539750" lvl="2" indent="-161925">
              <a:buFont typeface="Wingdings" panose="020B0602030504020204" pitchFamily="34" charset="0"/>
              <a:buChar char="§"/>
            </a:pPr>
            <a:r>
              <a:rPr lang="de-DE">
                <a:latin typeface="+mj-lt"/>
                <a:ea typeface="Verdana"/>
                <a:cs typeface="Open Sans"/>
              </a:rPr>
              <a:t>Backend </a:t>
            </a:r>
            <a:r>
              <a:rPr lang="de-DE" sz="1050">
                <a:latin typeface="+mj-lt"/>
                <a:ea typeface="Verdana"/>
                <a:cs typeface="Open Sans"/>
              </a:rPr>
              <a:t>(hosted </a:t>
            </a:r>
            <a:r>
              <a:rPr lang="de-DE" sz="1050" err="1">
                <a:latin typeface="+mj-lt"/>
                <a:ea typeface="Verdana"/>
                <a:cs typeface="Open Sans"/>
              </a:rPr>
              <a:t>by</a:t>
            </a:r>
            <a:r>
              <a:rPr lang="de-DE" sz="1050">
                <a:latin typeface="+mj-lt"/>
                <a:ea typeface="Verdana"/>
                <a:cs typeface="Open Sans"/>
              </a:rPr>
              <a:t> Contentstack)</a:t>
            </a:r>
            <a:endParaRPr lang="en-US">
              <a:latin typeface="+mj-lt"/>
              <a:ea typeface="Verdana"/>
              <a:cs typeface="Open Sans"/>
            </a:endParaRPr>
          </a:p>
          <a:p>
            <a:pPr marL="377825" lvl="1" indent="-215900"/>
            <a:r>
              <a:rPr lang="de-DE" err="1">
                <a:latin typeface="+mj-lt"/>
                <a:ea typeface="Verdana"/>
                <a:cs typeface="Open Sans"/>
              </a:rPr>
              <a:t>Opportunity</a:t>
            </a:r>
            <a:r>
              <a:rPr lang="de-DE">
                <a:latin typeface="+mj-lt"/>
                <a:ea typeface="Verdana"/>
                <a:cs typeface="Open Sans"/>
              </a:rPr>
              <a:t> to </a:t>
            </a:r>
            <a:r>
              <a:rPr lang="de-DE" err="1">
                <a:latin typeface="+mj-lt"/>
                <a:ea typeface="Verdana"/>
                <a:cs typeface="Open Sans"/>
              </a:rPr>
              <a:t>deliver</a:t>
            </a:r>
            <a:r>
              <a:rPr lang="de-DE">
                <a:latin typeface="+mj-lt"/>
                <a:ea typeface="Verdana"/>
                <a:cs typeface="Open Sans"/>
              </a:rPr>
              <a:t> </a:t>
            </a:r>
            <a:r>
              <a:rPr lang="de-DE" err="1">
                <a:latin typeface="+mj-lt"/>
                <a:ea typeface="Verdana"/>
                <a:cs typeface="Open Sans"/>
              </a:rPr>
              <a:t>content</a:t>
            </a:r>
            <a:r>
              <a:rPr lang="de-DE">
                <a:latin typeface="+mj-lt"/>
                <a:ea typeface="Verdana"/>
                <a:cs typeface="Open Sans"/>
              </a:rPr>
              <a:t> to different </a:t>
            </a:r>
            <a:r>
              <a:rPr lang="de-DE" err="1">
                <a:latin typeface="+mj-lt"/>
                <a:ea typeface="Verdana"/>
                <a:cs typeface="Open Sans"/>
              </a:rPr>
              <a:t>channels</a:t>
            </a:r>
            <a:r>
              <a:rPr lang="de-DE">
                <a:latin typeface="+mj-lt"/>
                <a:ea typeface="Verdana"/>
                <a:cs typeface="Open Sans"/>
              </a:rPr>
              <a:t> in different </a:t>
            </a:r>
            <a:r>
              <a:rPr lang="de-DE" err="1">
                <a:latin typeface="+mj-lt"/>
                <a:ea typeface="Verdana"/>
                <a:cs typeface="Open Sans"/>
              </a:rPr>
              <a:t>designs</a:t>
            </a:r>
            <a:br>
              <a:rPr lang="de-DE">
                <a:latin typeface="+mj-lt"/>
                <a:ea typeface="Verdana"/>
                <a:cs typeface="Open Sans"/>
              </a:rPr>
            </a:br>
            <a:endParaRPr lang="en-US">
              <a:latin typeface="+mj-lt"/>
              <a:ea typeface="Verdana"/>
              <a:cs typeface="Open Sans"/>
            </a:endParaRPr>
          </a:p>
          <a:p>
            <a:pPr marL="161925" indent="-161925"/>
            <a:r>
              <a:rPr lang="de-DE">
                <a:latin typeface="+mj-lt"/>
                <a:ea typeface="Open Sans"/>
                <a:cs typeface="Open Sans"/>
              </a:rPr>
              <a:t>Content Management</a:t>
            </a:r>
          </a:p>
          <a:p>
            <a:pPr marL="377825" lvl="1" indent="-215900"/>
            <a:r>
              <a:rPr lang="de-DE">
                <a:latin typeface="+mj-lt"/>
                <a:ea typeface="Open Sans"/>
                <a:cs typeface="Open Sans"/>
              </a:rPr>
              <a:t>No </a:t>
            </a:r>
            <a:r>
              <a:rPr lang="de-DE" err="1">
                <a:latin typeface="+mj-lt"/>
                <a:ea typeface="Open Sans"/>
                <a:cs typeface="Open Sans"/>
              </a:rPr>
              <a:t>page</a:t>
            </a:r>
            <a:r>
              <a:rPr lang="de-DE">
                <a:latin typeface="+mj-lt"/>
                <a:ea typeface="Open Sans"/>
                <a:cs typeface="Open Sans"/>
              </a:rPr>
              <a:t> </a:t>
            </a:r>
            <a:r>
              <a:rPr lang="de-DE" err="1">
                <a:latin typeface="+mj-lt"/>
                <a:ea typeface="Open Sans"/>
                <a:cs typeface="Open Sans"/>
              </a:rPr>
              <a:t>tree</a:t>
            </a:r>
            <a:r>
              <a:rPr lang="de-DE">
                <a:latin typeface="+mj-lt"/>
                <a:ea typeface="Open Sans"/>
                <a:cs typeface="Open Sans"/>
              </a:rPr>
              <a:t> </a:t>
            </a:r>
            <a:r>
              <a:rPr lang="de-DE" err="1">
                <a:latin typeface="+mj-lt"/>
                <a:ea typeface="Open Sans"/>
                <a:cs typeface="Open Sans"/>
              </a:rPr>
              <a:t>any</a:t>
            </a:r>
            <a:r>
              <a:rPr lang="de-DE">
                <a:latin typeface="+mj-lt"/>
                <a:ea typeface="Open Sans"/>
                <a:cs typeface="Open Sans"/>
              </a:rPr>
              <a:t> </a:t>
            </a:r>
            <a:r>
              <a:rPr lang="de-DE" err="1">
                <a:latin typeface="+mj-lt"/>
                <a:ea typeface="Open Sans"/>
                <a:cs typeface="Open Sans"/>
              </a:rPr>
              <a:t>longer</a:t>
            </a:r>
            <a:endParaRPr lang="de-DE">
              <a:latin typeface="+mj-lt"/>
              <a:ea typeface="Open Sans"/>
              <a:cs typeface="Open Sans"/>
            </a:endParaRPr>
          </a:p>
          <a:p>
            <a:pPr marL="377825" lvl="1" indent="-215900"/>
            <a:r>
              <a:rPr lang="de-DE" err="1">
                <a:latin typeface="+mj-lt"/>
                <a:ea typeface="Open Sans"/>
                <a:cs typeface="Open Sans"/>
              </a:rPr>
              <a:t>Entries</a:t>
            </a:r>
            <a:r>
              <a:rPr lang="de-DE">
                <a:latin typeface="+mj-lt"/>
                <a:ea typeface="Open Sans"/>
                <a:cs typeface="Open Sans"/>
              </a:rPr>
              <a:t> </a:t>
            </a:r>
            <a:r>
              <a:rPr lang="de-DE" err="1">
                <a:latin typeface="+mj-lt"/>
                <a:ea typeface="Open Sans"/>
                <a:cs typeface="Open Sans"/>
              </a:rPr>
              <a:t>are</a:t>
            </a:r>
            <a:r>
              <a:rPr lang="de-DE">
                <a:latin typeface="+mj-lt"/>
                <a:ea typeface="Open Sans"/>
                <a:cs typeface="Open Sans"/>
              </a:rPr>
              <a:t> </a:t>
            </a:r>
            <a:r>
              <a:rPr lang="de-DE" err="1">
                <a:latin typeface="+mj-lt"/>
                <a:ea typeface="Open Sans"/>
                <a:cs typeface="Open Sans"/>
              </a:rPr>
              <a:t>separated</a:t>
            </a:r>
            <a:r>
              <a:rPr lang="de-DE">
                <a:latin typeface="+mj-lt"/>
                <a:ea typeface="Open Sans"/>
                <a:cs typeface="Open Sans"/>
              </a:rPr>
              <a:t> </a:t>
            </a:r>
            <a:r>
              <a:rPr lang="de-DE" err="1">
                <a:latin typeface="+mj-lt"/>
                <a:ea typeface="Open Sans"/>
                <a:cs typeface="Open Sans"/>
              </a:rPr>
              <a:t>by</a:t>
            </a:r>
            <a:r>
              <a:rPr lang="de-DE">
                <a:latin typeface="+mj-lt"/>
                <a:ea typeface="Open Sans"/>
                <a:cs typeface="Open Sans"/>
              </a:rPr>
              <a:t> </a:t>
            </a:r>
            <a:r>
              <a:rPr lang="de-DE" err="1">
                <a:latin typeface="+mj-lt"/>
                <a:ea typeface="Open Sans"/>
                <a:cs typeface="Open Sans"/>
              </a:rPr>
              <a:t>Types</a:t>
            </a:r>
            <a:endParaRPr lang="de-DE">
              <a:latin typeface="+mj-lt"/>
              <a:ea typeface="Open Sans"/>
              <a:cs typeface="Open Sans"/>
            </a:endParaRPr>
          </a:p>
          <a:p>
            <a:pPr marL="161925" indent="-161925">
              <a:spcBef>
                <a:spcPts val="400"/>
              </a:spcBef>
            </a:pPr>
            <a:endParaRPr lang="de-DE">
              <a:latin typeface="+mj-lt"/>
              <a:ea typeface="Open Sans"/>
              <a:cs typeface="Open Sans"/>
            </a:endParaRPr>
          </a:p>
          <a:p>
            <a:pPr marL="161925" indent="-161925">
              <a:spcBef>
                <a:spcPts val="400"/>
              </a:spcBef>
            </a:pPr>
            <a:r>
              <a:rPr lang="de-DE">
                <a:latin typeface="+mj-lt"/>
                <a:ea typeface="Open Sans"/>
                <a:cs typeface="Open Sans"/>
              </a:rPr>
              <a:t>Technical </a:t>
            </a:r>
            <a:r>
              <a:rPr lang="de-DE" err="1">
                <a:latin typeface="+mj-lt"/>
                <a:ea typeface="Open Sans"/>
                <a:cs typeface="Open Sans"/>
              </a:rPr>
              <a:t>improvements</a:t>
            </a:r>
            <a:r>
              <a:rPr lang="de-DE">
                <a:latin typeface="+mj-lt"/>
                <a:ea typeface="Open Sans"/>
                <a:cs typeface="Open Sans"/>
              </a:rPr>
              <a:t> </a:t>
            </a:r>
          </a:p>
          <a:p>
            <a:pPr marL="377825" lvl="1" indent="-215900"/>
            <a:r>
              <a:rPr lang="de-DE">
                <a:latin typeface="+mj-lt"/>
                <a:ea typeface="Open Sans"/>
                <a:cs typeface="Open Sans"/>
              </a:rPr>
              <a:t>Quick </a:t>
            </a:r>
            <a:r>
              <a:rPr lang="de-DE" err="1">
                <a:latin typeface="+mj-lt"/>
                <a:ea typeface="Open Sans"/>
                <a:cs typeface="Open Sans"/>
              </a:rPr>
              <a:t>turnarounds</a:t>
            </a:r>
            <a:r>
              <a:rPr lang="de-DE">
                <a:latin typeface="+mj-lt"/>
                <a:ea typeface="Open Sans"/>
                <a:cs typeface="Open Sans"/>
              </a:rPr>
              <a:t> </a:t>
            </a:r>
            <a:r>
              <a:rPr lang="de-DE" err="1">
                <a:latin typeface="+mj-lt"/>
                <a:ea typeface="Open Sans"/>
                <a:cs typeface="Open Sans"/>
              </a:rPr>
              <a:t>for</a:t>
            </a:r>
            <a:r>
              <a:rPr lang="de-DE">
                <a:latin typeface="+mj-lt"/>
                <a:ea typeface="Open Sans"/>
                <a:cs typeface="Open Sans"/>
              </a:rPr>
              <a:t> fixes/optimizations</a:t>
            </a:r>
          </a:p>
          <a:p>
            <a:pPr marL="377825" lvl="1" indent="-215900"/>
            <a:r>
              <a:rPr lang="de-DE">
                <a:latin typeface="+mj-lt"/>
                <a:ea typeface="Open Sans"/>
                <a:cs typeface="Open Sans"/>
              </a:rPr>
              <a:t>Fast </a:t>
            </a:r>
            <a:r>
              <a:rPr lang="de-DE" err="1">
                <a:latin typeface="+mj-lt"/>
                <a:ea typeface="Open Sans"/>
                <a:cs typeface="Open Sans"/>
              </a:rPr>
              <a:t>deployments</a:t>
            </a:r>
            <a:endParaRPr lang="de-DE">
              <a:latin typeface="+mj-lt"/>
              <a:ea typeface="Open Sans"/>
              <a:cs typeface="Open Sans"/>
            </a:endParaRPr>
          </a:p>
          <a:p>
            <a:pPr marL="377825" lvl="1" indent="-215900"/>
            <a:r>
              <a:rPr lang="de-DE">
                <a:latin typeface="+mj-lt"/>
                <a:ea typeface="Open Sans"/>
                <a:cs typeface="Open Sans"/>
              </a:rPr>
              <a:t>Future </a:t>
            </a:r>
            <a:r>
              <a:rPr lang="de-DE" err="1">
                <a:latin typeface="+mj-lt"/>
                <a:ea typeface="Open Sans"/>
                <a:cs typeface="Open Sans"/>
              </a:rPr>
              <a:t>proof</a:t>
            </a:r>
            <a:r>
              <a:rPr lang="de-DE">
                <a:latin typeface="+mj-lt"/>
                <a:ea typeface="Open Sans"/>
                <a:cs typeface="Open Sans"/>
              </a:rPr>
              <a:t> due to API </a:t>
            </a:r>
            <a:r>
              <a:rPr lang="de-DE" err="1">
                <a:latin typeface="+mj-lt"/>
                <a:ea typeface="Open Sans"/>
                <a:cs typeface="Open Sans"/>
              </a:rPr>
              <a:t>integrations</a:t>
            </a:r>
            <a:br>
              <a:rPr lang="de-DE">
                <a:latin typeface="+mj-lt"/>
                <a:ea typeface="Open Sans"/>
                <a:cs typeface="Open Sans"/>
              </a:rPr>
            </a:br>
            <a:r>
              <a:rPr lang="de-DE">
                <a:latin typeface="+mj-lt"/>
                <a:ea typeface="Open Sans"/>
                <a:cs typeface="Open Sans"/>
              </a:rPr>
              <a:t>(AI, personalization,...)</a:t>
            </a:r>
          </a:p>
        </p:txBody>
      </p:sp>
      <p:pic>
        <p:nvPicPr>
          <p:cNvPr id="1026" name="Picture 2" descr="https://cdn.ttgtmedia.com/rms/onlineimages/content_management-traditional_vs_headless_cms-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826" y="1089850"/>
            <a:ext cx="5753051" cy="547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9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640E24-CB9F-7CF1-0A93-8DB0CB914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2656"/>
            <a:ext cx="9697875" cy="623248"/>
          </a:xfrm>
        </p:spPr>
        <p:txBody>
          <a:bodyPr/>
          <a:lstStyle/>
          <a:p>
            <a:r>
              <a:rPr lang="en-US">
                <a:ea typeface="Open Sans" pitchFamily="2" charset="0"/>
                <a:cs typeface="Open Sans" pitchFamily="2" charset="0"/>
              </a:rPr>
              <a:t>Introduction CMS/headless:</a:t>
            </a:r>
            <a:br>
              <a:rPr lang="de-DE"/>
            </a:br>
            <a:r>
              <a:rPr lang="de-DE" b="0" err="1"/>
              <a:t>Example</a:t>
            </a:r>
            <a:r>
              <a:rPr lang="de-DE" b="0"/>
              <a:t> </a:t>
            </a:r>
            <a:r>
              <a:rPr lang="de-DE" b="0" err="1"/>
              <a:t>of</a:t>
            </a:r>
            <a:r>
              <a:rPr lang="de-DE" b="0"/>
              <a:t> </a:t>
            </a:r>
            <a:r>
              <a:rPr lang="de-DE" b="0" err="1"/>
              <a:t>speed</a:t>
            </a:r>
            <a:r>
              <a:rPr lang="de-DE" b="0"/>
              <a:t> increase / </a:t>
            </a:r>
            <a:r>
              <a:rPr lang="de-DE" b="0" err="1"/>
              <a:t>Lighthouse</a:t>
            </a:r>
            <a:r>
              <a:rPr lang="de-DE" b="0"/>
              <a:t> before &amp; after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325A0D-EFE1-E2DE-B1FC-A971930C4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61925" indent="-161925"/>
            <a:r>
              <a:rPr lang="de-DE" b="1"/>
              <a:t>Kentico/Azure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E2F222-F06C-06B6-A405-88853A8BE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AC70A-6F5C-6649-A1AD-E583F691C06F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573B766-CA3E-0266-8FDC-B2964BCB6D6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161925" indent="-161925"/>
            <a:r>
              <a:rPr lang="de-DE" b="1"/>
              <a:t>Contentstack/Next/Vercel*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0DB2F4A-3634-2921-B32A-7A0580715F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© KONICA MINOLTA</a:t>
            </a:r>
            <a:endParaRPr kumimoji="1" lang="ja-JP" altLang="en-US"/>
          </a:p>
        </p:txBody>
      </p:sp>
      <p:pic>
        <p:nvPicPr>
          <p:cNvPr id="17" name="Grafik 16" descr="Ein Bild, das Text, Screenshot, Webseite, Website enthält.&#10;&#10;Beschreibung automatisch generiert.">
            <a:extLst>
              <a:ext uri="{FF2B5EF4-FFF2-40B4-BE49-F238E27FC236}">
                <a16:creationId xmlns:a16="http://schemas.microsoft.com/office/drawing/2014/main" id="{A075AAA4-4F19-AB88-D3B8-2A7834567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04" y="2388230"/>
            <a:ext cx="5149242" cy="3271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Grafik 17" descr="Ein Bild, das Text, Elektronik, Screenshot, Software enthält.&#10;&#10;Beschreibung automatisch generiert.">
            <a:extLst>
              <a:ext uri="{FF2B5EF4-FFF2-40B4-BE49-F238E27FC236}">
                <a16:creationId xmlns:a16="http://schemas.microsoft.com/office/drawing/2014/main" id="{79BD466E-4837-DC8A-CF21-E38569829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224" y="2392015"/>
            <a:ext cx="4949609" cy="3650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239EDB40-B826-ECE2-C59F-6A4DEBB9E16B}"/>
              </a:ext>
            </a:extLst>
          </p:cNvPr>
          <p:cNvSpPr txBox="1"/>
          <p:nvPr/>
        </p:nvSpPr>
        <p:spPr>
          <a:xfrm>
            <a:off x="6237962" y="6300591"/>
            <a:ext cx="3526076" cy="1384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900"/>
              <a:t>* Headlines, alt-texts and meta data not yet optimized</a:t>
            </a:r>
          </a:p>
        </p:txBody>
      </p:sp>
    </p:spTree>
    <p:extLst>
      <p:ext uri="{BB962C8B-B14F-4D97-AF65-F5344CB8AC3E}">
        <p14:creationId xmlns:p14="http://schemas.microsoft.com/office/powerpoint/2010/main" val="10665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61925" indent="-161925"/>
            <a:r>
              <a:rPr lang="de-DE" b="1">
                <a:latin typeface="+mj-lt"/>
                <a:ea typeface="Open Sans" pitchFamily="2" charset="0"/>
                <a:cs typeface="Open Sans" pitchFamily="2" charset="0"/>
              </a:rPr>
              <a:t>Migration</a:t>
            </a:r>
            <a:endParaRPr lang="de-DE"/>
          </a:p>
          <a:p>
            <a:pPr lvl="1"/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Challenges</a:t>
            </a:r>
          </a:p>
          <a:p>
            <a:pPr lvl="1"/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All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pages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,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texts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and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image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are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migrated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+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editable</a:t>
            </a:r>
            <a:endParaRPr lang="de-DE">
              <a:latin typeface="+mj-lt"/>
              <a:ea typeface="Open Sans" pitchFamily="2" charset="0"/>
              <a:cs typeface="Open Sans" pitchFamily="2" charset="0"/>
            </a:endParaRPr>
          </a:p>
          <a:p>
            <a:pPr lvl="1"/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Some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repeating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issues</a:t>
            </a:r>
          </a:p>
          <a:p>
            <a:pPr lvl="1"/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Final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migration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took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</a:t>
            </a:r>
            <a:r>
              <a:rPr lang="de-DE" err="1">
                <a:latin typeface="+mj-lt"/>
                <a:ea typeface="Open Sans" pitchFamily="2" charset="0"/>
                <a:cs typeface="Open Sans" pitchFamily="2" charset="0"/>
              </a:rPr>
              <a:t>place</a:t>
            </a:r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 on </a:t>
            </a:r>
            <a:r>
              <a:rPr lang="de-DE" b="1">
                <a:latin typeface="+mj-lt"/>
                <a:ea typeface="Open Sans" pitchFamily="2" charset="0"/>
                <a:cs typeface="Open Sans" pitchFamily="2" charset="0"/>
              </a:rPr>
              <a:t>16th </a:t>
            </a:r>
            <a:r>
              <a:rPr lang="de-DE" b="1" err="1">
                <a:latin typeface="+mj-lt"/>
                <a:ea typeface="Open Sans" pitchFamily="2" charset="0"/>
                <a:cs typeface="Open Sans" pitchFamily="2" charset="0"/>
              </a:rPr>
              <a:t>of</a:t>
            </a:r>
            <a:r>
              <a:rPr lang="de-DE" b="1">
                <a:latin typeface="+mj-lt"/>
                <a:ea typeface="Open Sans" pitchFamily="2" charset="0"/>
                <a:cs typeface="Open Sans" pitchFamily="2" charset="0"/>
              </a:rPr>
              <a:t> August</a:t>
            </a:r>
          </a:p>
          <a:p>
            <a:pPr lvl="1"/>
            <a:r>
              <a:rPr lang="de-DE">
                <a:latin typeface="+mj-lt"/>
                <a:ea typeface="Open Sans" pitchFamily="2" charset="0"/>
                <a:cs typeface="Open Sans" pitchFamily="2" charset="0"/>
              </a:rPr>
              <a:t>Manual optimizations needed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F80C-F707-4395-A9D4-C8A803BCF77B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" pitchFamily="2" charset="0"/>
                <a:cs typeface="Open Sans" pitchFamily="2" charset="0"/>
              </a:rPr>
              <a:t>Status: </a:t>
            </a:r>
            <a:r>
              <a:rPr lang="it-IT">
                <a:solidFill>
                  <a:schemeClr val="accent3"/>
                </a:solidFill>
                <a:ea typeface="Open Sans" pitchFamily="2" charset="0"/>
                <a:cs typeface="Open Sans" pitchFamily="2" charset="0"/>
              </a:rPr>
              <a:t>Migration</a:t>
            </a:r>
            <a:endParaRPr lang="de-DE"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 KONICA MINOLTA</a:t>
            </a:r>
          </a:p>
        </p:txBody>
      </p:sp>
      <p:pic>
        <p:nvPicPr>
          <p:cNvPr id="7" name="Grafik 6" descr="Übertragen Silhouette">
            <a:extLst>
              <a:ext uri="{FF2B5EF4-FFF2-40B4-BE49-F238E27FC236}">
                <a16:creationId xmlns:a16="http://schemas.microsoft.com/office/drawing/2014/main" id="{4BF3FFD2-2AF3-CEE6-9645-F631A4931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0336" y="2922618"/>
            <a:ext cx="1668463" cy="1668463"/>
          </a:xfrm>
          <a:prstGeom prst="rect">
            <a:avLst/>
          </a:prstGeom>
        </p:spPr>
      </p:pic>
      <p:pic>
        <p:nvPicPr>
          <p:cNvPr id="9" name="Grafik 8" descr="Synchronisierende Cloud Silhouette">
            <a:extLst>
              <a:ext uri="{FF2B5EF4-FFF2-40B4-BE49-F238E27FC236}">
                <a16:creationId xmlns:a16="http://schemas.microsoft.com/office/drawing/2014/main" id="{7B17046B-CB70-1A9A-2995-EEF2DE6B4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0336" y="1659441"/>
            <a:ext cx="1668463" cy="166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5F80C-F707-4395-A9D4-C8A803BCF77B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 pitchFamily="2" charset="0"/>
                <a:ea typeface="Open Sans" pitchFamily="2" charset="0"/>
                <a:cs typeface="Open Sans" pitchFamily="2" charset="0"/>
              </a:rPr>
              <a:t>Comparison: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Before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After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it-IT" err="1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Optimization</a:t>
            </a:r>
            <a:r>
              <a:rPr lang="it-IT">
                <a:solidFill>
                  <a:schemeClr val="accent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I</a:t>
            </a:r>
            <a:endParaRPr lang="de-DE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 KONICA MINOLTA</a:t>
            </a:r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7502" y="1916113"/>
            <a:ext cx="9016995" cy="43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l">
  <a:themeElements>
    <a:clrScheme name="Konica Minolta">
      <a:dk1>
        <a:sysClr val="windowText" lastClr="000000"/>
      </a:dk1>
      <a:lt1>
        <a:sysClr val="window" lastClr="FFFFFF"/>
      </a:lt1>
      <a:dk2>
        <a:srgbClr val="C1E5F4"/>
      </a:dk2>
      <a:lt2>
        <a:srgbClr val="BEE2DD"/>
      </a:lt2>
      <a:accent1>
        <a:srgbClr val="0062C2"/>
      </a:accent1>
      <a:accent2>
        <a:srgbClr val="009EB7"/>
      </a:accent2>
      <a:accent3>
        <a:srgbClr val="C0167B"/>
      </a:accent3>
      <a:accent4>
        <a:srgbClr val="CEA100"/>
      </a:accent4>
      <a:accent5>
        <a:srgbClr val="826FB0"/>
      </a:accent5>
      <a:accent6>
        <a:srgbClr val="E5E3DF"/>
      </a:accent6>
      <a:hlink>
        <a:srgbClr val="0062C2"/>
      </a:hlink>
      <a:folHlink>
        <a:srgbClr val="000000"/>
      </a:folHlink>
    </a:clrScheme>
    <a:fontScheme name="KM_Verdana">
      <a:majorFont>
        <a:latin typeface="Verdana"/>
        <a:ea typeface="Verdana"/>
        <a:cs typeface=""/>
      </a:majorFont>
      <a:minorFont>
        <a:latin typeface="Verdana"/>
        <a:ea typeface="Verdan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M Rethink PPT template Colour Theme Landscape 16 to 9.potx" id="{F6891A1D-8BBF-4C34-A873-1519CB44737B}" vid="{94A3736A-E8AD-4566-9F56-4EA2DB4AA2C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CFE7E5C783F443BA8DCD7628B7F1FD" ma:contentTypeVersion="4" ma:contentTypeDescription="Create a new document." ma:contentTypeScope="" ma:versionID="b1137b7e1731d49688372c72fefa2a93">
  <xsd:schema xmlns:xsd="http://www.w3.org/2001/XMLSchema" xmlns:xs="http://www.w3.org/2001/XMLSchema" xmlns:p="http://schemas.microsoft.com/office/2006/metadata/properties" xmlns:ns2="716d0d45-0af2-4ae4-8716-3ca70fc31ef1" targetNamespace="http://schemas.microsoft.com/office/2006/metadata/properties" ma:root="true" ma:fieldsID="f2233e75ab69816e9bb3f42ffca3bce6" ns2:_="">
    <xsd:import namespace="716d0d45-0af2-4ae4-8716-3ca70fc31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6d0d45-0af2-4ae4-8716-3ca70fc31e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E03E5C-A29A-4A5E-A93E-219520E35853}">
  <ds:schemaRefs>
    <ds:schemaRef ds:uri="http://purl.org/dc/dcmitype/"/>
    <ds:schemaRef ds:uri="http://schemas.microsoft.com/office/2006/documentManagement/types"/>
    <ds:schemaRef ds:uri="http://purl.org/dc/elements/1.1/"/>
    <ds:schemaRef ds:uri="716d0d45-0af2-4ae4-8716-3ca70fc31ef1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0685FA4-DCD3-445E-80C0-DC69A7FA03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6d0d45-0af2-4ae4-8716-3ca70fc31e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206310-7124-4FB7-9DB9-50E5802148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KM Rethink PPT template Colour Theme Landscape 16 to 9</Template>
  <TotalTime>0</TotalTime>
  <Words>868</Words>
  <Application>Microsoft Office PowerPoint</Application>
  <PresentationFormat>Breitbild</PresentationFormat>
  <Paragraphs>225</Paragraphs>
  <Slides>18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6" baseType="lpstr">
      <vt:lpstr>游ゴシック</vt:lpstr>
      <vt:lpstr>Arial</vt:lpstr>
      <vt:lpstr>Calibri</vt:lpstr>
      <vt:lpstr>Lucida Sans Unicode</vt:lpstr>
      <vt:lpstr>Open Sans</vt:lpstr>
      <vt:lpstr>Verdana</vt:lpstr>
      <vt:lpstr>Wingdings</vt:lpstr>
      <vt:lpstr>Col</vt:lpstr>
      <vt:lpstr>European website cms: Contentstack</vt:lpstr>
      <vt:lpstr>Session 1: Optimisation</vt:lpstr>
      <vt:lpstr>Please be aware:</vt:lpstr>
      <vt:lpstr>Preliminary high level website structure</vt:lpstr>
      <vt:lpstr>Focus on content optimisation!</vt:lpstr>
      <vt:lpstr>Introduction CMS/headless</vt:lpstr>
      <vt:lpstr>Introduction CMS/headless: Example of speed increase / Lighthouse before &amp; after</vt:lpstr>
      <vt:lpstr>Status: Migration</vt:lpstr>
      <vt:lpstr>Comparison: Before/After Optimization I</vt:lpstr>
      <vt:lpstr>Comparison: Before/After Optimization II</vt:lpstr>
      <vt:lpstr>Comparison: Before/After Optimization III</vt:lpstr>
      <vt:lpstr>Comparison: Before/After Optimization IV</vt:lpstr>
      <vt:lpstr>Comparison: Before/After Optimization IV</vt:lpstr>
      <vt:lpstr>Comparison: Before/After Optimization V</vt:lpstr>
      <vt:lpstr>Optimisation task overview</vt:lpstr>
      <vt:lpstr>Glossary</vt:lpstr>
      <vt:lpstr>Support process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Stuermer, Stefan</dc:creator>
  <cp:lastModifiedBy>Stuermer, Stefan</cp:lastModifiedBy>
  <cp:revision>8</cp:revision>
  <dcterms:created xsi:type="dcterms:W3CDTF">2024-08-28T15:16:06Z</dcterms:created>
  <dcterms:modified xsi:type="dcterms:W3CDTF">2024-09-05T06:59:56Z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0x010100B1CFE7E5C783F443BA8DCD7628B7F1FD</vt:lpwstr>
  </property>
</Properties>
</file>