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147471524" r:id="rId5"/>
    <p:sldId id="2147471528" r:id="rId6"/>
    <p:sldId id="2147471529" r:id="rId7"/>
    <p:sldId id="2147471535" r:id="rId8"/>
    <p:sldId id="2147471530" r:id="rId9"/>
    <p:sldId id="2147471531" r:id="rId10"/>
    <p:sldId id="2147471532" r:id="rId11"/>
    <p:sldId id="2147471533" r:id="rId12"/>
    <p:sldId id="2147471534" r:id="rId13"/>
    <p:sldId id="214747153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1pPr>
    <a:lvl2pPr marL="514322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2pPr>
    <a:lvl3pPr marL="1028644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3pPr>
    <a:lvl4pPr marL="1542965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4pPr>
    <a:lvl5pPr marL="2057287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5pPr>
    <a:lvl6pPr marL="2571609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6pPr>
    <a:lvl7pPr marL="3085931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7pPr>
    <a:lvl8pPr marL="3600253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8pPr>
    <a:lvl9pPr marL="4114575" algn="l" defTabSz="1028644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FDFF8-DA3C-425D-9C0D-F4FA3C2C8481}" v="114" dt="2024-11-22T08:36:42.326"/>
    <p1510:client id="{39FCBF21-183C-4AB7-A07D-5C0630104FDC}" v="25" dt="2024-11-22T11:59:01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1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ermer, Stefan" userId="S::stefan.stuermer@konicaminolta.eu::363bd4c4-97f9-4014-8af5-fac6dedd54e4" providerId="AD" clId="Web-{C8CABA2C-F188-4BAB-A3E4-6766B8EBFD44}"/>
    <pc:docChg chg="modSld">
      <pc:chgData name="Stuermer, Stefan" userId="S::stefan.stuermer@konicaminolta.eu::363bd4c4-97f9-4014-8af5-fac6dedd54e4" providerId="AD" clId="Web-{C8CABA2C-F188-4BAB-A3E4-6766B8EBFD44}" dt="2024-08-29T09:27:59.572" v="27" actId="14100"/>
      <pc:docMkLst>
        <pc:docMk/>
      </pc:docMkLst>
      <pc:sldChg chg="addSp modSp">
        <pc:chgData name="Stuermer, Stefan" userId="S::stefan.stuermer@konicaminolta.eu::363bd4c4-97f9-4014-8af5-fac6dedd54e4" providerId="AD" clId="Web-{C8CABA2C-F188-4BAB-A3E4-6766B8EBFD44}" dt="2024-08-29T09:27:59.572" v="27" actId="14100"/>
        <pc:sldMkLst>
          <pc:docMk/>
          <pc:sldMk cId="2212616262" sldId="2147308388"/>
        </pc:sldMkLst>
        <pc:spChg chg="mod">
          <ac:chgData name="Stuermer, Stefan" userId="S::stefan.stuermer@konicaminolta.eu::363bd4c4-97f9-4014-8af5-fac6dedd54e4" providerId="AD" clId="Web-{C8CABA2C-F188-4BAB-A3E4-6766B8EBFD44}" dt="2024-08-29T09:25:06.628" v="3" actId="20577"/>
          <ac:spMkLst>
            <pc:docMk/>
            <pc:sldMk cId="2212616262" sldId="2147308388"/>
            <ac:spMk id="8" creationId="{E4106932-6F08-BE14-AA89-21BD584ACAAE}"/>
          </ac:spMkLst>
        </pc:spChg>
        <pc:spChg chg="add mod">
          <ac:chgData name="Stuermer, Stefan" userId="S::stefan.stuermer@konicaminolta.eu::363bd4c4-97f9-4014-8af5-fac6dedd54e4" providerId="AD" clId="Web-{C8CABA2C-F188-4BAB-A3E4-6766B8EBFD44}" dt="2024-08-29T09:27:32.868" v="23" actId="20577"/>
          <ac:spMkLst>
            <pc:docMk/>
            <pc:sldMk cId="2212616262" sldId="2147308388"/>
            <ac:spMk id="10" creationId="{CCA63DCA-7338-C1DA-9DAD-E10C5EF1653E}"/>
          </ac:spMkLst>
        </pc:spChg>
        <pc:spChg chg="mod">
          <ac:chgData name="Stuermer, Stefan" userId="S::stefan.stuermer@konicaminolta.eu::363bd4c4-97f9-4014-8af5-fac6dedd54e4" providerId="AD" clId="Web-{C8CABA2C-F188-4BAB-A3E4-6766B8EBFD44}" dt="2024-08-29T09:25:07.331" v="5" actId="20577"/>
          <ac:spMkLst>
            <pc:docMk/>
            <pc:sldMk cId="2212616262" sldId="2147308388"/>
            <ac:spMk id="35" creationId="{B64BDD45-B6BC-AA53-ACB8-87D0D1B16268}"/>
          </ac:spMkLst>
        </pc:spChg>
        <pc:spChg chg="mod">
          <ac:chgData name="Stuermer, Stefan" userId="S::stefan.stuermer@konicaminolta.eu::363bd4c4-97f9-4014-8af5-fac6dedd54e4" providerId="AD" clId="Web-{C8CABA2C-F188-4BAB-A3E4-6766B8EBFD44}" dt="2024-08-29T09:27:53.540" v="26" actId="1076"/>
          <ac:spMkLst>
            <pc:docMk/>
            <pc:sldMk cId="2212616262" sldId="2147308388"/>
            <ac:spMk id="41" creationId="{601D354A-2FE5-FD24-D06B-2D66EBD5CEA8}"/>
          </ac:spMkLst>
        </pc:spChg>
        <pc:cxnChg chg="mod">
          <ac:chgData name="Stuermer, Stefan" userId="S::stefan.stuermer@konicaminolta.eu::363bd4c4-97f9-4014-8af5-fac6dedd54e4" providerId="AD" clId="Web-{C8CABA2C-F188-4BAB-A3E4-6766B8EBFD44}" dt="2024-08-29T09:27:59.572" v="27" actId="14100"/>
          <ac:cxnSpMkLst>
            <pc:docMk/>
            <pc:sldMk cId="2212616262" sldId="2147308388"/>
            <ac:cxnSpMk id="53" creationId="{B02B7C73-6AB9-0E3E-6620-2849C11D991B}"/>
          </ac:cxnSpMkLst>
        </pc:cxnChg>
      </pc:sldChg>
    </pc:docChg>
  </pc:docChgLst>
  <pc:docChgLst>
    <pc:chgData name="Stuermer, Stefan" userId="S::stefan.stuermer@konicaminolta.eu::363bd4c4-97f9-4014-8af5-fac6dedd54e4" providerId="AD" clId="Web-{8373C4D9-760D-4FC1-8ECE-E0671AAE39E1}"/>
    <pc:docChg chg="addSld modSld">
      <pc:chgData name="Stuermer, Stefan" userId="S::stefan.stuermer@konicaminolta.eu::363bd4c4-97f9-4014-8af5-fac6dedd54e4" providerId="AD" clId="Web-{8373C4D9-760D-4FC1-8ECE-E0671AAE39E1}" dt="2024-09-04T14:44:42.348" v="30" actId="20577"/>
      <pc:docMkLst>
        <pc:docMk/>
      </pc:docMkLst>
      <pc:sldChg chg="modSp">
        <pc:chgData name="Stuermer, Stefan" userId="S::stefan.stuermer@konicaminolta.eu::363bd4c4-97f9-4014-8af5-fac6dedd54e4" providerId="AD" clId="Web-{8373C4D9-760D-4FC1-8ECE-E0671AAE39E1}" dt="2024-09-04T14:37:47.887" v="16" actId="1076"/>
        <pc:sldMkLst>
          <pc:docMk/>
          <pc:sldMk cId="2638683607" sldId="2147471518"/>
        </pc:sldMkLst>
        <pc:spChg chg="mod">
          <ac:chgData name="Stuermer, Stefan" userId="S::stefan.stuermer@konicaminolta.eu::363bd4c4-97f9-4014-8af5-fac6dedd54e4" providerId="AD" clId="Web-{8373C4D9-760D-4FC1-8ECE-E0671AAE39E1}" dt="2024-09-04T14:37:47.887" v="16" actId="1076"/>
          <ac:spMkLst>
            <pc:docMk/>
            <pc:sldMk cId="2638683607" sldId="2147471518"/>
            <ac:spMk id="23" creationId="{F886B727-389E-3480-CB23-A8CE178AAD61}"/>
          </ac:spMkLst>
        </pc:spChg>
      </pc:sldChg>
      <pc:sldChg chg="modSp new">
        <pc:chgData name="Stuermer, Stefan" userId="S::stefan.stuermer@konicaminolta.eu::363bd4c4-97f9-4014-8af5-fac6dedd54e4" providerId="AD" clId="Web-{8373C4D9-760D-4FC1-8ECE-E0671AAE39E1}" dt="2024-09-04T14:44:42.348" v="30" actId="20577"/>
        <pc:sldMkLst>
          <pc:docMk/>
          <pc:sldMk cId="3112825567" sldId="2147471530"/>
        </pc:sldMkLst>
        <pc:spChg chg="mod">
          <ac:chgData name="Stuermer, Stefan" userId="S::stefan.stuermer@konicaminolta.eu::363bd4c4-97f9-4014-8af5-fac6dedd54e4" providerId="AD" clId="Web-{8373C4D9-760D-4FC1-8ECE-E0671AAE39E1}" dt="2024-09-04T14:44:42.348" v="30" actId="20577"/>
          <ac:spMkLst>
            <pc:docMk/>
            <pc:sldMk cId="3112825567" sldId="2147471530"/>
            <ac:spMk id="3" creationId="{8BD9C216-B65A-700D-DCDF-1FCDD100EC31}"/>
          </ac:spMkLst>
        </pc:spChg>
      </pc:sldChg>
    </pc:docChg>
  </pc:docChgLst>
  <pc:docChgLst>
    <pc:chgData name="Stuermer, Stefan" userId="363bd4c4-97f9-4014-8af5-fac6dedd54e4" providerId="ADAL" clId="{FC241E44-B278-4FBC-975A-76A88CEEC2AD}"/>
    <pc:docChg chg="undo redo custSel addSld delSld modSld sldOrd">
      <pc:chgData name="Stuermer, Stefan" userId="363bd4c4-97f9-4014-8af5-fac6dedd54e4" providerId="ADAL" clId="{FC241E44-B278-4FBC-975A-76A88CEEC2AD}" dt="2024-09-06T07:00:26.775" v="3405" actId="729"/>
      <pc:docMkLst>
        <pc:docMk/>
      </pc:docMkLst>
      <pc:sldChg chg="mod modShow">
        <pc:chgData name="Stuermer, Stefan" userId="363bd4c4-97f9-4014-8af5-fac6dedd54e4" providerId="ADAL" clId="{FC241E44-B278-4FBC-975A-76A88CEEC2AD}" dt="2024-09-06T07:00:26.775" v="3405" actId="729"/>
        <pc:sldMkLst>
          <pc:docMk/>
          <pc:sldMk cId="2212616262" sldId="2147308388"/>
        </pc:sldMkLst>
      </pc:sldChg>
      <pc:sldChg chg="addSp delSp modSp mod">
        <pc:chgData name="Stuermer, Stefan" userId="363bd4c4-97f9-4014-8af5-fac6dedd54e4" providerId="ADAL" clId="{FC241E44-B278-4FBC-975A-76A88CEEC2AD}" dt="2024-09-05T14:50:49.303" v="1198" actId="2711"/>
        <pc:sldMkLst>
          <pc:docMk/>
          <pc:sldMk cId="2638683607" sldId="2147471518"/>
        </pc:sldMkLst>
        <pc:spChg chg="mod">
          <ac:chgData name="Stuermer, Stefan" userId="363bd4c4-97f9-4014-8af5-fac6dedd54e4" providerId="ADAL" clId="{FC241E44-B278-4FBC-975A-76A88CEEC2AD}" dt="2024-09-05T14:44:20.259" v="1183" actId="20577"/>
          <ac:spMkLst>
            <pc:docMk/>
            <pc:sldMk cId="2638683607" sldId="2147471518"/>
            <ac:spMk id="2" creationId="{00000000-0000-0000-0000-000000000000}"/>
          </ac:spMkLst>
        </pc:spChg>
        <pc:spChg chg="mod">
          <ac:chgData name="Stuermer, Stefan" userId="363bd4c4-97f9-4014-8af5-fac6dedd54e4" providerId="ADAL" clId="{FC241E44-B278-4FBC-975A-76A88CEEC2AD}" dt="2024-09-05T14:50:49.303" v="1198" actId="2711"/>
          <ac:spMkLst>
            <pc:docMk/>
            <pc:sldMk cId="2638683607" sldId="2147471518"/>
            <ac:spMk id="4" creationId="{00000000-0000-0000-0000-000000000000}"/>
          </ac:spMkLst>
        </pc:spChg>
        <pc:spChg chg="add del">
          <ac:chgData name="Stuermer, Stefan" userId="363bd4c4-97f9-4014-8af5-fac6dedd54e4" providerId="ADAL" clId="{FC241E44-B278-4FBC-975A-76A88CEEC2AD}" dt="2024-09-05T14:43:31.590" v="1082"/>
          <ac:spMkLst>
            <pc:docMk/>
            <pc:sldMk cId="2638683607" sldId="2147471518"/>
            <ac:spMk id="22" creationId="{92AA0D8E-1E34-F946-44A6-CBCF0D58D828}"/>
          </ac:spMkLst>
        </pc:spChg>
        <pc:spChg chg="del">
          <ac:chgData name="Stuermer, Stefan" userId="363bd4c4-97f9-4014-8af5-fac6dedd54e4" providerId="ADAL" clId="{FC241E44-B278-4FBC-975A-76A88CEEC2AD}" dt="2024-09-05T14:40:51.973" v="1076" actId="478"/>
          <ac:spMkLst>
            <pc:docMk/>
            <pc:sldMk cId="2638683607" sldId="2147471518"/>
            <ac:spMk id="23" creationId="{F886B727-389E-3480-CB23-A8CE178AAD61}"/>
          </ac:spMkLst>
        </pc:spChg>
        <pc:picChg chg="add mod">
          <ac:chgData name="Stuermer, Stefan" userId="363bd4c4-97f9-4014-8af5-fac6dedd54e4" providerId="ADAL" clId="{FC241E44-B278-4FBC-975A-76A88CEEC2AD}" dt="2024-09-05T14:43:08.992" v="1081"/>
          <ac:picMkLst>
            <pc:docMk/>
            <pc:sldMk cId="2638683607" sldId="2147471518"/>
            <ac:picMk id="7" creationId="{29DD1903-0FE4-9C44-01CF-346FB948B605}"/>
          </ac:picMkLst>
        </pc:picChg>
        <pc:picChg chg="add mod">
          <ac:chgData name="Stuermer, Stefan" userId="363bd4c4-97f9-4014-8af5-fac6dedd54e4" providerId="ADAL" clId="{FC241E44-B278-4FBC-975A-76A88CEEC2AD}" dt="2024-09-05T14:44:26.614" v="1184" actId="1076"/>
          <ac:picMkLst>
            <pc:docMk/>
            <pc:sldMk cId="2638683607" sldId="2147471518"/>
            <ac:picMk id="9" creationId="{A29DBF34-4FD1-53DF-9DCB-EA892ACB369B}"/>
          </ac:picMkLst>
        </pc:picChg>
      </pc:sldChg>
      <pc:sldChg chg="ord">
        <pc:chgData name="Stuermer, Stefan" userId="363bd4c4-97f9-4014-8af5-fac6dedd54e4" providerId="ADAL" clId="{FC241E44-B278-4FBC-975A-76A88CEEC2AD}" dt="2024-09-06T07:00:12.014" v="3404"/>
        <pc:sldMkLst>
          <pc:docMk/>
          <pc:sldMk cId="4155136253" sldId="2147471528"/>
        </pc:sldMkLst>
      </pc:sldChg>
      <pc:sldChg chg="addSp delSp modSp new mod modClrScheme chgLayout">
        <pc:chgData name="Stuermer, Stefan" userId="363bd4c4-97f9-4014-8af5-fac6dedd54e4" providerId="ADAL" clId="{FC241E44-B278-4FBC-975A-76A88CEEC2AD}" dt="2024-09-05T14:57:10.028" v="1852" actId="21"/>
        <pc:sldMkLst>
          <pc:docMk/>
          <pc:sldMk cId="1164594668" sldId="2147471531"/>
        </pc:sldMkLst>
        <pc:spChg chg="mod ord">
          <ac:chgData name="Stuermer, Stefan" userId="363bd4c4-97f9-4014-8af5-fac6dedd54e4" providerId="ADAL" clId="{FC241E44-B278-4FBC-975A-76A88CEEC2AD}" dt="2024-09-05T14:57:06.263" v="1851" actId="113"/>
          <ac:spMkLst>
            <pc:docMk/>
            <pc:sldMk cId="1164594668" sldId="2147471531"/>
            <ac:spMk id="2" creationId="{914C95A7-318E-45ED-AC1D-6CB4BAC56800}"/>
          </ac:spMkLst>
        </pc:spChg>
        <pc:spChg chg="mod ord">
          <ac:chgData name="Stuermer, Stefan" userId="363bd4c4-97f9-4014-8af5-fac6dedd54e4" providerId="ADAL" clId="{FC241E44-B278-4FBC-975A-76A88CEEC2AD}" dt="2024-09-05T12:51:45.305" v="253" actId="700"/>
          <ac:spMkLst>
            <pc:docMk/>
            <pc:sldMk cId="1164594668" sldId="2147471531"/>
            <ac:spMk id="3" creationId="{BF99FDAB-3B39-5DCC-C25F-A05BAE31F435}"/>
          </ac:spMkLst>
        </pc:spChg>
        <pc:spChg chg="mod ord">
          <ac:chgData name="Stuermer, Stefan" userId="363bd4c4-97f9-4014-8af5-fac6dedd54e4" providerId="ADAL" clId="{FC241E44-B278-4FBC-975A-76A88CEEC2AD}" dt="2024-09-05T12:51:45.305" v="253" actId="700"/>
          <ac:spMkLst>
            <pc:docMk/>
            <pc:sldMk cId="1164594668" sldId="2147471531"/>
            <ac:spMk id="4" creationId="{D74402EB-D3C9-1926-5F4A-6EDD1DE131B9}"/>
          </ac:spMkLst>
        </pc:spChg>
        <pc:spChg chg="mod ord">
          <ac:chgData name="Stuermer, Stefan" userId="363bd4c4-97f9-4014-8af5-fac6dedd54e4" providerId="ADAL" clId="{FC241E44-B278-4FBC-975A-76A88CEEC2AD}" dt="2024-09-05T12:51:45.305" v="253" actId="700"/>
          <ac:spMkLst>
            <pc:docMk/>
            <pc:sldMk cId="1164594668" sldId="2147471531"/>
            <ac:spMk id="5" creationId="{73E12D56-5902-22C6-29AD-60740DC64DD5}"/>
          </ac:spMkLst>
        </pc:spChg>
        <pc:spChg chg="add mod ord">
          <ac:chgData name="Stuermer, Stefan" userId="363bd4c4-97f9-4014-8af5-fac6dedd54e4" providerId="ADAL" clId="{FC241E44-B278-4FBC-975A-76A88CEEC2AD}" dt="2024-09-05T14:55:51.106" v="1668" actId="20577"/>
          <ac:spMkLst>
            <pc:docMk/>
            <pc:sldMk cId="1164594668" sldId="2147471531"/>
            <ac:spMk id="6" creationId="{8AF40D27-6526-BE36-9B0C-6CB7A4E6B4E9}"/>
          </ac:spMkLst>
        </pc:spChg>
        <pc:picChg chg="add del mod">
          <ac:chgData name="Stuermer, Stefan" userId="363bd4c4-97f9-4014-8af5-fac6dedd54e4" providerId="ADAL" clId="{FC241E44-B278-4FBC-975A-76A88CEEC2AD}" dt="2024-09-05T14:57:10.028" v="1852" actId="21"/>
          <ac:picMkLst>
            <pc:docMk/>
            <pc:sldMk cId="1164594668" sldId="2147471531"/>
            <ac:picMk id="1026" creationId="{AD03E9B4-753A-DF12-CDEA-D762AB0D8763}"/>
          </ac:picMkLst>
        </pc:picChg>
      </pc:sldChg>
      <pc:sldChg chg="modSp new del mod">
        <pc:chgData name="Stuermer, Stefan" userId="363bd4c4-97f9-4014-8af5-fac6dedd54e4" providerId="ADAL" clId="{FC241E44-B278-4FBC-975A-76A88CEEC2AD}" dt="2024-09-05T14:53:28.829" v="1441" actId="47"/>
        <pc:sldMkLst>
          <pc:docMk/>
          <pc:sldMk cId="1927168078" sldId="2147471532"/>
        </pc:sldMkLst>
        <pc:spChg chg="mod">
          <ac:chgData name="Stuermer, Stefan" userId="363bd4c4-97f9-4014-8af5-fac6dedd54e4" providerId="ADAL" clId="{FC241E44-B278-4FBC-975A-76A88CEEC2AD}" dt="2024-09-05T14:53:25.270" v="1439" actId="21"/>
          <ac:spMkLst>
            <pc:docMk/>
            <pc:sldMk cId="1927168078" sldId="2147471532"/>
            <ac:spMk id="3" creationId="{E4CAAFB0-0D05-819F-68BD-DEFE2B7C1853}"/>
          </ac:spMkLst>
        </pc:spChg>
        <pc:spChg chg="mod">
          <ac:chgData name="Stuermer, Stefan" userId="363bd4c4-97f9-4014-8af5-fac6dedd54e4" providerId="ADAL" clId="{FC241E44-B278-4FBC-975A-76A88CEEC2AD}" dt="2024-09-05T14:53:08.673" v="1432" actId="21"/>
          <ac:spMkLst>
            <pc:docMk/>
            <pc:sldMk cId="1927168078" sldId="2147471532"/>
            <ac:spMk id="5" creationId="{7426F1C5-0E2A-D8FA-EB59-97B732877971}"/>
          </ac:spMkLst>
        </pc:spChg>
      </pc:sldChg>
      <pc:sldChg chg="addSp modSp new mod">
        <pc:chgData name="Stuermer, Stefan" userId="363bd4c4-97f9-4014-8af5-fac6dedd54e4" providerId="ADAL" clId="{FC241E44-B278-4FBC-975A-76A88CEEC2AD}" dt="2024-09-05T15:03:32.946" v="2353" actId="1076"/>
        <pc:sldMkLst>
          <pc:docMk/>
          <pc:sldMk cId="2332643384" sldId="2147471533"/>
        </pc:sldMkLst>
        <pc:spChg chg="mod">
          <ac:chgData name="Stuermer, Stefan" userId="363bd4c4-97f9-4014-8af5-fac6dedd54e4" providerId="ADAL" clId="{FC241E44-B278-4FBC-975A-76A88CEEC2AD}" dt="2024-09-05T14:57:20.571" v="1873" actId="20577"/>
          <ac:spMkLst>
            <pc:docMk/>
            <pc:sldMk cId="2332643384" sldId="2147471533"/>
            <ac:spMk id="2" creationId="{A8D922B8-AF38-7C43-9ABF-1F22EC135592}"/>
          </ac:spMkLst>
        </pc:spChg>
        <pc:spChg chg="mod">
          <ac:chgData name="Stuermer, Stefan" userId="363bd4c4-97f9-4014-8af5-fac6dedd54e4" providerId="ADAL" clId="{FC241E44-B278-4FBC-975A-76A88CEEC2AD}" dt="2024-09-05T15:01:31.609" v="2107" actId="21"/>
          <ac:spMkLst>
            <pc:docMk/>
            <pc:sldMk cId="2332643384" sldId="2147471533"/>
            <ac:spMk id="3" creationId="{21B54323-CEE5-0CD4-A98A-9C3CAC6662D3}"/>
          </ac:spMkLst>
        </pc:spChg>
        <pc:spChg chg="mod">
          <ac:chgData name="Stuermer, Stefan" userId="363bd4c4-97f9-4014-8af5-fac6dedd54e4" providerId="ADAL" clId="{FC241E44-B278-4FBC-975A-76A88CEEC2AD}" dt="2024-09-05T15:03:18.002" v="2349" actId="20577"/>
          <ac:spMkLst>
            <pc:docMk/>
            <pc:sldMk cId="2332643384" sldId="2147471533"/>
            <ac:spMk id="5" creationId="{6810FD72-DC7E-9F29-8BDB-448C4919CEDC}"/>
          </ac:spMkLst>
        </pc:spChg>
        <pc:picChg chg="add mod">
          <ac:chgData name="Stuermer, Stefan" userId="363bd4c4-97f9-4014-8af5-fac6dedd54e4" providerId="ADAL" clId="{FC241E44-B278-4FBC-975A-76A88CEEC2AD}" dt="2024-09-05T15:03:32.946" v="2353" actId="1076"/>
          <ac:picMkLst>
            <pc:docMk/>
            <pc:sldMk cId="2332643384" sldId="2147471533"/>
            <ac:picMk id="1026" creationId="{AD03E9B4-753A-DF12-CDEA-D762AB0D8763}"/>
          </ac:picMkLst>
        </pc:picChg>
      </pc:sldChg>
      <pc:sldChg chg="modSp new mod">
        <pc:chgData name="Stuermer, Stefan" userId="363bd4c4-97f9-4014-8af5-fac6dedd54e4" providerId="ADAL" clId="{FC241E44-B278-4FBC-975A-76A88CEEC2AD}" dt="2024-09-06T06:53:38.518" v="2846" actId="1035"/>
        <pc:sldMkLst>
          <pc:docMk/>
          <pc:sldMk cId="2004737662" sldId="2147471534"/>
        </pc:sldMkLst>
        <pc:spChg chg="mod">
          <ac:chgData name="Stuermer, Stefan" userId="363bd4c4-97f9-4014-8af5-fac6dedd54e4" providerId="ADAL" clId="{FC241E44-B278-4FBC-975A-76A88CEEC2AD}" dt="2024-09-05T15:03:57.695" v="2394" actId="5793"/>
          <ac:spMkLst>
            <pc:docMk/>
            <pc:sldMk cId="2004737662" sldId="2147471534"/>
            <ac:spMk id="2" creationId="{31B7331A-91F3-11F4-FB4E-451265094A95}"/>
          </ac:spMkLst>
        </pc:spChg>
        <pc:spChg chg="mod">
          <ac:chgData name="Stuermer, Stefan" userId="363bd4c4-97f9-4014-8af5-fac6dedd54e4" providerId="ADAL" clId="{FC241E44-B278-4FBC-975A-76A88CEEC2AD}" dt="2024-09-06T06:53:38.518" v="2846" actId="1035"/>
          <ac:spMkLst>
            <pc:docMk/>
            <pc:sldMk cId="2004737662" sldId="2147471534"/>
            <ac:spMk id="3" creationId="{5DBB2643-AE22-0579-FDBC-6C216897BD84}"/>
          </ac:spMkLst>
        </pc:spChg>
        <pc:spChg chg="mod">
          <ac:chgData name="Stuermer, Stefan" userId="363bd4c4-97f9-4014-8af5-fac6dedd54e4" providerId="ADAL" clId="{FC241E44-B278-4FBC-975A-76A88CEEC2AD}" dt="2024-09-06T06:53:38.518" v="2846" actId="1035"/>
          <ac:spMkLst>
            <pc:docMk/>
            <pc:sldMk cId="2004737662" sldId="2147471534"/>
            <ac:spMk id="5" creationId="{E18F5619-9DC0-DB78-4C3A-7B577A94DD96}"/>
          </ac:spMkLst>
        </pc:spChg>
      </pc:sldChg>
      <pc:sldChg chg="addSp modSp new mod">
        <pc:chgData name="Stuermer, Stefan" userId="363bd4c4-97f9-4014-8af5-fac6dedd54e4" providerId="ADAL" clId="{FC241E44-B278-4FBC-975A-76A88CEEC2AD}" dt="2024-09-06T06:59:43.165" v="3402" actId="20577"/>
        <pc:sldMkLst>
          <pc:docMk/>
          <pc:sldMk cId="621481372" sldId="2147471535"/>
        </pc:sldMkLst>
        <pc:spChg chg="mod">
          <ac:chgData name="Stuermer, Stefan" userId="363bd4c4-97f9-4014-8af5-fac6dedd54e4" providerId="ADAL" clId="{FC241E44-B278-4FBC-975A-76A88CEEC2AD}" dt="2024-09-06T06:55:58.788" v="2848"/>
          <ac:spMkLst>
            <pc:docMk/>
            <pc:sldMk cId="621481372" sldId="2147471535"/>
            <ac:spMk id="2" creationId="{EEEF1F0F-7265-D589-4EC3-3469C8485C7E}"/>
          </ac:spMkLst>
        </pc:spChg>
        <pc:spChg chg="mod">
          <ac:chgData name="Stuermer, Stefan" userId="363bd4c4-97f9-4014-8af5-fac6dedd54e4" providerId="ADAL" clId="{FC241E44-B278-4FBC-975A-76A88CEEC2AD}" dt="2024-09-06T06:55:53.082" v="2847" actId="113"/>
          <ac:spMkLst>
            <pc:docMk/>
            <pc:sldMk cId="621481372" sldId="2147471535"/>
            <ac:spMk id="3" creationId="{DD082CA2-AD97-A051-107A-B233A36C9ABB}"/>
          </ac:spMkLst>
        </pc:spChg>
        <pc:spChg chg="mod">
          <ac:chgData name="Stuermer, Stefan" userId="363bd4c4-97f9-4014-8af5-fac6dedd54e4" providerId="ADAL" clId="{FC241E44-B278-4FBC-975A-76A88CEEC2AD}" dt="2024-09-06T06:59:43.165" v="3402" actId="20577"/>
          <ac:spMkLst>
            <pc:docMk/>
            <pc:sldMk cId="621481372" sldId="2147471535"/>
            <ac:spMk id="5" creationId="{F9726E88-3D89-0841-FD7C-2E5DBE2B0365}"/>
          </ac:spMkLst>
        </pc:spChg>
        <pc:spChg chg="add">
          <ac:chgData name="Stuermer, Stefan" userId="363bd4c4-97f9-4014-8af5-fac6dedd54e4" providerId="ADAL" clId="{FC241E44-B278-4FBC-975A-76A88CEEC2AD}" dt="2024-09-06T06:48:51.711" v="2431"/>
          <ac:spMkLst>
            <pc:docMk/>
            <pc:sldMk cId="621481372" sldId="2147471535"/>
            <ac:spMk id="7" creationId="{993BA8AF-033D-8F1C-B00F-50B961445BBA}"/>
          </ac:spMkLst>
        </pc:spChg>
        <pc:picChg chg="add">
          <ac:chgData name="Stuermer, Stefan" userId="363bd4c4-97f9-4014-8af5-fac6dedd54e4" providerId="ADAL" clId="{FC241E44-B278-4FBC-975A-76A88CEEC2AD}" dt="2024-09-06T06:48:51.711" v="2431"/>
          <ac:picMkLst>
            <pc:docMk/>
            <pc:sldMk cId="621481372" sldId="2147471535"/>
            <ac:picMk id="1025" creationId="{1E50923F-2546-320C-6FC2-9B30767F907E}"/>
          </ac:picMkLst>
        </pc:picChg>
        <pc:picChg chg="add mod">
          <ac:chgData name="Stuermer, Stefan" userId="363bd4c4-97f9-4014-8af5-fac6dedd54e4" providerId="ADAL" clId="{FC241E44-B278-4FBC-975A-76A88CEEC2AD}" dt="2024-09-06T06:49:11.684" v="2440" actId="1076"/>
          <ac:picMkLst>
            <pc:docMk/>
            <pc:sldMk cId="621481372" sldId="2147471535"/>
            <ac:picMk id="1027" creationId="{AD01467E-43BB-3ACD-0138-686EC93EC296}"/>
          </ac:picMkLst>
        </pc:picChg>
      </pc:sldChg>
    </pc:docChg>
  </pc:docChgLst>
  <pc:docChgLst>
    <pc:chgData name="Stuermer, Stefan" userId="363bd4c4-97f9-4014-8af5-fac6dedd54e4" providerId="ADAL" clId="{9C8F855E-7D78-4124-89A1-72FB7E3A770E}"/>
    <pc:docChg chg="undo custSel delSld modSld">
      <pc:chgData name="Stuermer, Stefan" userId="363bd4c4-97f9-4014-8af5-fac6dedd54e4" providerId="ADAL" clId="{9C8F855E-7D78-4124-89A1-72FB7E3A770E}" dt="2024-09-13T06:58:27.769" v="728" actId="20577"/>
      <pc:docMkLst>
        <pc:docMk/>
      </pc:docMkLst>
      <pc:sldChg chg="del">
        <pc:chgData name="Stuermer, Stefan" userId="363bd4c4-97f9-4014-8af5-fac6dedd54e4" providerId="ADAL" clId="{9C8F855E-7D78-4124-89A1-72FB7E3A770E}" dt="2024-09-13T06:57:38.514" v="678" actId="47"/>
        <pc:sldMkLst>
          <pc:docMk/>
          <pc:sldMk cId="2212616262" sldId="2147308388"/>
        </pc:sldMkLst>
      </pc:sldChg>
      <pc:sldChg chg="modSp mod">
        <pc:chgData name="Stuermer, Stefan" userId="363bd4c4-97f9-4014-8af5-fac6dedd54e4" providerId="ADAL" clId="{9C8F855E-7D78-4124-89A1-72FB7E3A770E}" dt="2024-09-13T06:58:27.769" v="728" actId="20577"/>
        <pc:sldMkLst>
          <pc:docMk/>
          <pc:sldMk cId="4155136253" sldId="2147471528"/>
        </pc:sldMkLst>
        <pc:spChg chg="mod">
          <ac:chgData name="Stuermer, Stefan" userId="363bd4c4-97f9-4014-8af5-fac6dedd54e4" providerId="ADAL" clId="{9C8F855E-7D78-4124-89A1-72FB7E3A770E}" dt="2024-09-13T06:57:49.268" v="702" actId="20577"/>
          <ac:spMkLst>
            <pc:docMk/>
            <pc:sldMk cId="4155136253" sldId="2147471528"/>
            <ac:spMk id="2" creationId="{51784AA5-5A90-8891-2374-AE4287ABEE46}"/>
          </ac:spMkLst>
        </pc:spChg>
        <pc:spChg chg="mod">
          <ac:chgData name="Stuermer, Stefan" userId="363bd4c4-97f9-4014-8af5-fac6dedd54e4" providerId="ADAL" clId="{9C8F855E-7D78-4124-89A1-72FB7E3A770E}" dt="2024-09-13T06:58:27.769" v="728" actId="20577"/>
          <ac:spMkLst>
            <pc:docMk/>
            <pc:sldMk cId="4155136253" sldId="2147471528"/>
            <ac:spMk id="3" creationId="{6B90AA86-5F85-1E12-5B1E-F8D89CFFE536}"/>
          </ac:spMkLst>
        </pc:spChg>
      </pc:sldChg>
      <pc:sldChg chg="addSp modSp mod">
        <pc:chgData name="Stuermer, Stefan" userId="363bd4c4-97f9-4014-8af5-fac6dedd54e4" providerId="ADAL" clId="{9C8F855E-7D78-4124-89A1-72FB7E3A770E}" dt="2024-09-13T06:56:58.088" v="677" actId="20577"/>
        <pc:sldMkLst>
          <pc:docMk/>
          <pc:sldMk cId="1164594668" sldId="2147471531"/>
        </pc:sldMkLst>
        <pc:spChg chg="mod">
          <ac:chgData name="Stuermer, Stefan" userId="363bd4c4-97f9-4014-8af5-fac6dedd54e4" providerId="ADAL" clId="{9C8F855E-7D78-4124-89A1-72FB7E3A770E}" dt="2024-09-13T06:55:19.445" v="517" actId="20577"/>
          <ac:spMkLst>
            <pc:docMk/>
            <pc:sldMk cId="1164594668" sldId="2147471531"/>
            <ac:spMk id="2" creationId="{914C95A7-318E-45ED-AC1D-6CB4BAC56800}"/>
          </ac:spMkLst>
        </pc:spChg>
        <pc:spChg chg="mod">
          <ac:chgData name="Stuermer, Stefan" userId="363bd4c4-97f9-4014-8af5-fac6dedd54e4" providerId="ADAL" clId="{9C8F855E-7D78-4124-89A1-72FB7E3A770E}" dt="2024-09-13T06:49:34.573" v="17" actId="20577"/>
          <ac:spMkLst>
            <pc:docMk/>
            <pc:sldMk cId="1164594668" sldId="2147471531"/>
            <ac:spMk id="4" creationId="{D74402EB-D3C9-1926-5F4A-6EDD1DE131B9}"/>
          </ac:spMkLst>
        </pc:spChg>
        <pc:spChg chg="mod">
          <ac:chgData name="Stuermer, Stefan" userId="363bd4c4-97f9-4014-8af5-fac6dedd54e4" providerId="ADAL" clId="{9C8F855E-7D78-4124-89A1-72FB7E3A770E}" dt="2024-09-13T06:56:58.088" v="677" actId="20577"/>
          <ac:spMkLst>
            <pc:docMk/>
            <pc:sldMk cId="1164594668" sldId="2147471531"/>
            <ac:spMk id="6" creationId="{8AF40D27-6526-BE36-9B0C-6CB7A4E6B4E9}"/>
          </ac:spMkLst>
        </pc:spChg>
        <pc:picChg chg="add mod">
          <ac:chgData name="Stuermer, Stefan" userId="363bd4c4-97f9-4014-8af5-fac6dedd54e4" providerId="ADAL" clId="{9C8F855E-7D78-4124-89A1-72FB7E3A770E}" dt="2024-09-13T06:53:19.112" v="336" actId="14100"/>
          <ac:picMkLst>
            <pc:docMk/>
            <pc:sldMk cId="1164594668" sldId="2147471531"/>
            <ac:picMk id="7" creationId="{8B190589-A049-DB1F-D937-F44BEAA28DFD}"/>
          </ac:picMkLst>
        </pc:picChg>
        <pc:picChg chg="add mod">
          <ac:chgData name="Stuermer, Stefan" userId="363bd4c4-97f9-4014-8af5-fac6dedd54e4" providerId="ADAL" clId="{9C8F855E-7D78-4124-89A1-72FB7E3A770E}" dt="2024-09-13T06:55:35.497" v="519" actId="1076"/>
          <ac:picMkLst>
            <pc:docMk/>
            <pc:sldMk cId="1164594668" sldId="2147471531"/>
            <ac:picMk id="8" creationId="{A4F32152-31FD-58C5-B146-605998A8E135}"/>
          </ac:picMkLst>
        </pc:picChg>
        <pc:picChg chg="add mod modCrop">
          <ac:chgData name="Stuermer, Stefan" userId="363bd4c4-97f9-4014-8af5-fac6dedd54e4" providerId="ADAL" clId="{9C8F855E-7D78-4124-89A1-72FB7E3A770E}" dt="2024-09-13T06:54:51.484" v="428" actId="1076"/>
          <ac:picMkLst>
            <pc:docMk/>
            <pc:sldMk cId="1164594668" sldId="2147471531"/>
            <ac:picMk id="9" creationId="{4F014824-144E-3AF8-0DAE-B4DC00D3EFF0}"/>
          </ac:picMkLst>
        </pc:picChg>
        <pc:picChg chg="add mod">
          <ac:chgData name="Stuermer, Stefan" userId="363bd4c4-97f9-4014-8af5-fac6dedd54e4" providerId="ADAL" clId="{9C8F855E-7D78-4124-89A1-72FB7E3A770E}" dt="2024-09-13T06:55:53.481" v="551" actId="1076"/>
          <ac:picMkLst>
            <pc:docMk/>
            <pc:sldMk cId="1164594668" sldId="2147471531"/>
            <ac:picMk id="10" creationId="{4411105A-0678-1CF4-7E4C-683174D6EDA2}"/>
          </ac:picMkLst>
        </pc:picChg>
      </pc:sldChg>
      <pc:sldChg chg="del">
        <pc:chgData name="Stuermer, Stefan" userId="363bd4c4-97f9-4014-8af5-fac6dedd54e4" providerId="ADAL" clId="{9C8F855E-7D78-4124-89A1-72FB7E3A770E}" dt="2024-09-13T06:57:38.514" v="678" actId="47"/>
        <pc:sldMkLst>
          <pc:docMk/>
          <pc:sldMk cId="2332643384" sldId="2147471533"/>
        </pc:sldMkLst>
      </pc:sldChg>
      <pc:sldChg chg="del">
        <pc:chgData name="Stuermer, Stefan" userId="363bd4c4-97f9-4014-8af5-fac6dedd54e4" providerId="ADAL" clId="{9C8F855E-7D78-4124-89A1-72FB7E3A770E}" dt="2024-09-13T06:57:38.514" v="678" actId="47"/>
        <pc:sldMkLst>
          <pc:docMk/>
          <pc:sldMk cId="2004737662" sldId="2147471534"/>
        </pc:sldMkLst>
      </pc:sldChg>
      <pc:sldChg chg="del">
        <pc:chgData name="Stuermer, Stefan" userId="363bd4c4-97f9-4014-8af5-fac6dedd54e4" providerId="ADAL" clId="{9C8F855E-7D78-4124-89A1-72FB7E3A770E}" dt="2024-09-13T06:57:38.514" v="678" actId="47"/>
        <pc:sldMkLst>
          <pc:docMk/>
          <pc:sldMk cId="621481372" sldId="2147471535"/>
        </pc:sldMkLst>
      </pc:sldChg>
    </pc:docChg>
  </pc:docChgLst>
  <pc:docChgLst>
    <pc:chgData name="Stuermer, Stefan" userId="S::stefan.stuermer@konicaminolta.eu::363bd4c4-97f9-4014-8af5-fac6dedd54e4" providerId="AD" clId="Web-{21D43CAA-1189-4EE4-B5EB-1D63563A9884}"/>
    <pc:docChg chg="delSld modSld sldOrd">
      <pc:chgData name="Stuermer, Stefan" userId="S::stefan.stuermer@konicaminolta.eu::363bd4c4-97f9-4014-8af5-fac6dedd54e4" providerId="AD" clId="Web-{21D43CAA-1189-4EE4-B5EB-1D63563A9884}" dt="2024-09-05T11:32:59.195" v="49"/>
      <pc:docMkLst>
        <pc:docMk/>
      </pc:docMkLst>
      <pc:sldChg chg="del">
        <pc:chgData name="Stuermer, Stefan" userId="S::stefan.stuermer@konicaminolta.eu::363bd4c4-97f9-4014-8af5-fac6dedd54e4" providerId="AD" clId="Web-{21D43CAA-1189-4EE4-B5EB-1D63563A9884}" dt="2024-09-05T11:30:33.611" v="5"/>
        <pc:sldMkLst>
          <pc:docMk/>
          <pc:sldMk cId="3131948969" sldId="2147471515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36.924" v="7"/>
        <pc:sldMkLst>
          <pc:docMk/>
          <pc:sldMk cId="274397956" sldId="2147471516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40.158" v="8"/>
        <pc:sldMkLst>
          <pc:docMk/>
          <pc:sldMk cId="1656477721" sldId="2147471517"/>
        </pc:sldMkLst>
      </pc:sldChg>
      <pc:sldChg chg="modSp ord">
        <pc:chgData name="Stuermer, Stefan" userId="S::stefan.stuermer@konicaminolta.eu::363bd4c4-97f9-4014-8af5-fac6dedd54e4" providerId="AD" clId="Web-{21D43CAA-1189-4EE4-B5EB-1D63563A9884}" dt="2024-09-05T11:32:04.021" v="48" actId="20577"/>
        <pc:sldMkLst>
          <pc:docMk/>
          <pc:sldMk cId="2638683607" sldId="2147471518"/>
        </pc:sldMkLst>
        <pc:spChg chg="mod">
          <ac:chgData name="Stuermer, Stefan" userId="S::stefan.stuermer@konicaminolta.eu::363bd4c4-97f9-4014-8af5-fac6dedd54e4" providerId="AD" clId="Web-{21D43CAA-1189-4EE4-B5EB-1D63563A9884}" dt="2024-09-05T11:32:04.021" v="48" actId="20577"/>
          <ac:spMkLst>
            <pc:docMk/>
            <pc:sldMk cId="2638683607" sldId="2147471518"/>
            <ac:spMk id="2" creationId="{00000000-0000-0000-0000-000000000000}"/>
          </ac:spMkLst>
        </pc:spChg>
        <pc:spChg chg="mod">
          <ac:chgData name="Stuermer, Stefan" userId="S::stefan.stuermer@konicaminolta.eu::363bd4c4-97f9-4014-8af5-fac6dedd54e4" providerId="AD" clId="Web-{21D43CAA-1189-4EE4-B5EB-1D63563A9884}" dt="2024-09-05T11:31:05.581" v="33" actId="20577"/>
          <ac:spMkLst>
            <pc:docMk/>
            <pc:sldMk cId="2638683607" sldId="2147471518"/>
            <ac:spMk id="4" creationId="{00000000-0000-0000-0000-000000000000}"/>
          </ac:spMkLst>
        </pc:spChg>
        <pc:spChg chg="mod">
          <ac:chgData name="Stuermer, Stefan" userId="S::stefan.stuermer@konicaminolta.eu::363bd4c4-97f9-4014-8af5-fac6dedd54e4" providerId="AD" clId="Web-{21D43CAA-1189-4EE4-B5EB-1D63563A9884}" dt="2024-09-05T11:31:21.473" v="37" actId="20577"/>
          <ac:spMkLst>
            <pc:docMk/>
            <pc:sldMk cId="2638683607" sldId="2147471518"/>
            <ac:spMk id="22" creationId="{92AA0D8E-1E34-F946-44A6-CBCF0D58D828}"/>
          </ac:spMkLst>
        </pc:spChg>
      </pc:sldChg>
      <pc:sldChg chg="del">
        <pc:chgData name="Stuermer, Stefan" userId="S::stefan.stuermer@konicaminolta.eu::363bd4c4-97f9-4014-8af5-fac6dedd54e4" providerId="AD" clId="Web-{21D43CAA-1189-4EE4-B5EB-1D63563A9884}" dt="2024-09-05T11:30:41.565" v="9"/>
        <pc:sldMkLst>
          <pc:docMk/>
          <pc:sldMk cId="342861681" sldId="2147471519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44.877" v="10"/>
        <pc:sldMkLst>
          <pc:docMk/>
          <pc:sldMk cId="1565095575" sldId="2147471520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46.674" v="11"/>
        <pc:sldMkLst>
          <pc:docMk/>
          <pc:sldMk cId="1558622564" sldId="2147471521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46.862" v="12"/>
        <pc:sldMkLst>
          <pc:docMk/>
          <pc:sldMk cId="286798389" sldId="2147471522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46.971" v="13"/>
        <pc:sldMkLst>
          <pc:docMk/>
          <pc:sldMk cId="2916712692" sldId="2147471523"/>
        </pc:sldMkLst>
      </pc:sldChg>
      <pc:sldChg chg="modSp">
        <pc:chgData name="Stuermer, Stefan" userId="S::stefan.stuermer@konicaminolta.eu::363bd4c4-97f9-4014-8af5-fac6dedd54e4" providerId="AD" clId="Web-{21D43CAA-1189-4EE4-B5EB-1D63563A9884}" dt="2024-09-05T11:29:54.063" v="2" actId="20577"/>
        <pc:sldMkLst>
          <pc:docMk/>
          <pc:sldMk cId="2389939980" sldId="2147471524"/>
        </pc:sldMkLst>
        <pc:spChg chg="mod">
          <ac:chgData name="Stuermer, Stefan" userId="S::stefan.stuermer@konicaminolta.eu::363bd4c4-97f9-4014-8af5-fac6dedd54e4" providerId="AD" clId="Web-{21D43CAA-1189-4EE4-B5EB-1D63563A9884}" dt="2024-09-05T11:29:54.063" v="2" actId="20577"/>
          <ac:spMkLst>
            <pc:docMk/>
            <pc:sldMk cId="2389939980" sldId="2147471524"/>
            <ac:spMk id="2" creationId="{3182717E-CB99-B1BD-CA71-E5847D150039}"/>
          </ac:spMkLst>
        </pc:spChg>
      </pc:sldChg>
      <pc:sldChg chg="del">
        <pc:chgData name="Stuermer, Stefan" userId="S::stefan.stuermer@konicaminolta.eu::363bd4c4-97f9-4014-8af5-fac6dedd54e4" providerId="AD" clId="Web-{21D43CAA-1189-4EE4-B5EB-1D63563A9884}" dt="2024-09-05T11:30:34.361" v="6"/>
        <pc:sldMkLst>
          <pc:docMk/>
          <pc:sldMk cId="1066519696" sldId="2147471525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51.784" v="15"/>
        <pc:sldMkLst>
          <pc:docMk/>
          <pc:sldMk cId="1255771185" sldId="2147471526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26.064" v="3"/>
        <pc:sldMkLst>
          <pc:docMk/>
          <pc:sldMk cId="198924082" sldId="2147471527"/>
        </pc:sldMkLst>
      </pc:sldChg>
      <pc:sldChg chg="ord">
        <pc:chgData name="Stuermer, Stefan" userId="S::stefan.stuermer@konicaminolta.eu::363bd4c4-97f9-4014-8af5-fac6dedd54e4" providerId="AD" clId="Web-{21D43CAA-1189-4EE4-B5EB-1D63563A9884}" dt="2024-09-05T11:30:52.206" v="16"/>
        <pc:sldMkLst>
          <pc:docMk/>
          <pc:sldMk cId="4155136253" sldId="2147471528"/>
        </pc:sldMkLst>
      </pc:sldChg>
      <pc:sldChg chg="del">
        <pc:chgData name="Stuermer, Stefan" userId="S::stefan.stuermer@konicaminolta.eu::363bd4c4-97f9-4014-8af5-fac6dedd54e4" providerId="AD" clId="Web-{21D43CAA-1189-4EE4-B5EB-1D63563A9884}" dt="2024-09-05T11:30:31.830" v="4"/>
        <pc:sldMkLst>
          <pc:docMk/>
          <pc:sldMk cId="808655187" sldId="2147471529"/>
        </pc:sldMkLst>
      </pc:sldChg>
      <pc:sldChg chg="ord">
        <pc:chgData name="Stuermer, Stefan" userId="S::stefan.stuermer@konicaminolta.eu::363bd4c4-97f9-4014-8af5-fac6dedd54e4" providerId="AD" clId="Web-{21D43CAA-1189-4EE4-B5EB-1D63563A9884}" dt="2024-09-05T11:32:59.195" v="49"/>
        <pc:sldMkLst>
          <pc:docMk/>
          <pc:sldMk cId="3112825567" sldId="2147471530"/>
        </pc:sldMkLst>
      </pc:sldChg>
    </pc:docChg>
  </pc:docChgLst>
  <pc:docChgLst>
    <pc:chgData name="Stuermer, Stefan" userId="363bd4c4-97f9-4014-8af5-fac6dedd54e4" providerId="ADAL" clId="{79BDA75A-D24B-475F-A91F-00769A021948}"/>
    <pc:docChg chg="custSel modSld">
      <pc:chgData name="Stuermer, Stefan" userId="363bd4c4-97f9-4014-8af5-fac6dedd54e4" providerId="ADAL" clId="{79BDA75A-D24B-475F-A91F-00769A021948}" dt="2024-09-20T06:59:07.864" v="3" actId="313"/>
      <pc:docMkLst>
        <pc:docMk/>
      </pc:docMkLst>
      <pc:sldChg chg="modSp mod">
        <pc:chgData name="Stuermer, Stefan" userId="363bd4c4-97f9-4014-8af5-fac6dedd54e4" providerId="ADAL" clId="{79BDA75A-D24B-475F-A91F-00769A021948}" dt="2024-09-20T06:59:07.864" v="3" actId="313"/>
        <pc:sldMkLst>
          <pc:docMk/>
          <pc:sldMk cId="4155136253" sldId="2147471528"/>
        </pc:sldMkLst>
        <pc:spChg chg="mod">
          <ac:chgData name="Stuermer, Stefan" userId="363bd4c4-97f9-4014-8af5-fac6dedd54e4" providerId="ADAL" clId="{79BDA75A-D24B-475F-A91F-00769A021948}" dt="2024-09-20T06:59:07.864" v="3" actId="313"/>
          <ac:spMkLst>
            <pc:docMk/>
            <pc:sldMk cId="4155136253" sldId="2147471528"/>
            <ac:spMk id="3" creationId="{6B90AA86-5F85-1E12-5B1E-F8D89CFFE536}"/>
          </ac:spMkLst>
        </pc:spChg>
      </pc:sldChg>
    </pc:docChg>
  </pc:docChgLst>
  <pc:docChgLst>
    <pc:chgData name="Stuermer, Stefan" userId="363bd4c4-97f9-4014-8af5-fac6dedd54e4" providerId="ADAL" clId="{FA0A239D-3067-4189-94F7-3594C3237CA2}"/>
    <pc:docChg chg="custSel modSld">
      <pc:chgData name="Stuermer, Stefan" userId="363bd4c4-97f9-4014-8af5-fac6dedd54e4" providerId="ADAL" clId="{FA0A239D-3067-4189-94F7-3594C3237CA2}" dt="2024-09-05T06:59:46.784" v="384" actId="20577"/>
      <pc:docMkLst>
        <pc:docMk/>
      </pc:docMkLst>
      <pc:sldChg chg="modSp mod">
        <pc:chgData name="Stuermer, Stefan" userId="363bd4c4-97f9-4014-8af5-fac6dedd54e4" providerId="ADAL" clId="{FA0A239D-3067-4189-94F7-3594C3237CA2}" dt="2024-09-04T14:53:04.865" v="12" actId="20577"/>
        <pc:sldMkLst>
          <pc:docMk/>
          <pc:sldMk cId="2212616262" sldId="2147308388"/>
        </pc:sldMkLst>
        <pc:spChg chg="mod">
          <ac:chgData name="Stuermer, Stefan" userId="363bd4c4-97f9-4014-8af5-fac6dedd54e4" providerId="ADAL" clId="{FA0A239D-3067-4189-94F7-3594C3237CA2}" dt="2024-09-04T14:53:04.865" v="12" actId="20577"/>
          <ac:spMkLst>
            <pc:docMk/>
            <pc:sldMk cId="2212616262" sldId="2147308388"/>
            <ac:spMk id="2" creationId="{859B92D4-213C-7CF2-8E1B-B4839B94AAAB}"/>
          </ac:spMkLst>
        </pc:spChg>
      </pc:sldChg>
      <pc:sldChg chg="modSp mod">
        <pc:chgData name="Stuermer, Stefan" userId="363bd4c4-97f9-4014-8af5-fac6dedd54e4" providerId="ADAL" clId="{FA0A239D-3067-4189-94F7-3594C3237CA2}" dt="2024-09-05T06:59:46.784" v="384" actId="20577"/>
        <pc:sldMkLst>
          <pc:docMk/>
          <pc:sldMk cId="198924082" sldId="2147471527"/>
        </pc:sldMkLst>
        <pc:spChg chg="mod">
          <ac:chgData name="Stuermer, Stefan" userId="363bd4c4-97f9-4014-8af5-fac6dedd54e4" providerId="ADAL" clId="{FA0A239D-3067-4189-94F7-3594C3237CA2}" dt="2024-09-05T06:59:46.784" v="384" actId="20577"/>
          <ac:spMkLst>
            <pc:docMk/>
            <pc:sldMk cId="198924082" sldId="2147471527"/>
            <ac:spMk id="2" creationId="{B3345A72-CD2B-FA46-32DC-91B627F66423}"/>
          </ac:spMkLst>
        </pc:spChg>
        <pc:spChg chg="mod">
          <ac:chgData name="Stuermer, Stefan" userId="363bd4c4-97f9-4014-8af5-fac6dedd54e4" providerId="ADAL" clId="{FA0A239D-3067-4189-94F7-3594C3237CA2}" dt="2024-09-05T06:59:41.858" v="383" actId="6549"/>
          <ac:spMkLst>
            <pc:docMk/>
            <pc:sldMk cId="198924082" sldId="2147471527"/>
            <ac:spMk id="5" creationId="{E401B248-ADC1-A88C-7ADC-18D2626DC6E1}"/>
          </ac:spMkLst>
        </pc:spChg>
      </pc:sldChg>
      <pc:sldChg chg="addSp delSp modSp mod">
        <pc:chgData name="Stuermer, Stefan" userId="363bd4c4-97f9-4014-8af5-fac6dedd54e4" providerId="ADAL" clId="{FA0A239D-3067-4189-94F7-3594C3237CA2}" dt="2024-09-04T23:02:31.313" v="382" actId="14100"/>
        <pc:sldMkLst>
          <pc:docMk/>
          <pc:sldMk cId="3112825567" sldId="2147471530"/>
        </pc:sldMkLst>
        <pc:spChg chg="del mod">
          <ac:chgData name="Stuermer, Stefan" userId="363bd4c4-97f9-4014-8af5-fac6dedd54e4" providerId="ADAL" clId="{FA0A239D-3067-4189-94F7-3594C3237CA2}" dt="2024-09-04T22:57:28.358" v="156" actId="478"/>
          <ac:spMkLst>
            <pc:docMk/>
            <pc:sldMk cId="3112825567" sldId="2147471530"/>
            <ac:spMk id="2" creationId="{8FE0E90E-2698-1FFA-C049-9AE9D663F258}"/>
          </ac:spMkLst>
        </pc:spChg>
        <pc:spChg chg="add del mod">
          <ac:chgData name="Stuermer, Stefan" userId="363bd4c4-97f9-4014-8af5-fac6dedd54e4" providerId="ADAL" clId="{FA0A239D-3067-4189-94F7-3594C3237CA2}" dt="2024-09-04T22:57:31.695" v="157" actId="478"/>
          <ac:spMkLst>
            <pc:docMk/>
            <pc:sldMk cId="3112825567" sldId="2147471530"/>
            <ac:spMk id="8" creationId="{F18ED71E-1F68-FDC3-B1D4-1B9F099D237E}"/>
          </ac:spMkLst>
        </pc:spChg>
        <pc:graphicFrameChg chg="add mod modGraphic">
          <ac:chgData name="Stuermer, Stefan" userId="363bd4c4-97f9-4014-8af5-fac6dedd54e4" providerId="ADAL" clId="{FA0A239D-3067-4189-94F7-3594C3237CA2}" dt="2024-09-04T23:02:31.313" v="382" actId="14100"/>
          <ac:graphicFrameMkLst>
            <pc:docMk/>
            <pc:sldMk cId="3112825567" sldId="2147471530"/>
            <ac:graphicFrameMk id="6" creationId="{DB26EB9F-E433-9568-8D9A-A7CAFD78474B}"/>
          </ac:graphicFrameMkLst>
        </pc:graphicFrameChg>
      </pc:sldChg>
    </pc:docChg>
  </pc:docChgLst>
  <pc:docChgLst>
    <pc:chgData name="Stuermer, Stefan" userId="S::stefan.stuermer@konicaminolta.eu::363bd4c4-97f9-4014-8af5-fac6dedd54e4" providerId="AD" clId="Web-{8657780D-36D0-4651-A985-35CE5FBA517D}"/>
    <pc:docChg chg="modSld">
      <pc:chgData name="Stuermer, Stefan" userId="S::stefan.stuermer@konicaminolta.eu::363bd4c4-97f9-4014-8af5-fac6dedd54e4" providerId="AD" clId="Web-{8657780D-36D0-4651-A985-35CE5FBA517D}" dt="2024-08-29T10:11:43.938" v="96" actId="1076"/>
      <pc:docMkLst>
        <pc:docMk/>
      </pc:docMkLst>
      <pc:sldChg chg="modSp">
        <pc:chgData name="Stuermer, Stefan" userId="S::stefan.stuermer@konicaminolta.eu::363bd4c4-97f9-4014-8af5-fac6dedd54e4" providerId="AD" clId="Web-{8657780D-36D0-4651-A985-35CE5FBA517D}" dt="2024-08-29T09:38:07.818" v="2" actId="20577"/>
        <pc:sldMkLst>
          <pc:docMk/>
          <pc:sldMk cId="2112525346" sldId="270"/>
        </pc:sldMkLst>
        <pc:spChg chg="mod">
          <ac:chgData name="Stuermer, Stefan" userId="S::stefan.stuermer@konicaminolta.eu::363bd4c4-97f9-4014-8af5-fac6dedd54e4" providerId="AD" clId="Web-{8657780D-36D0-4651-A985-35CE5FBA517D}" dt="2024-08-29T09:38:07.818" v="2" actId="20577"/>
          <ac:spMkLst>
            <pc:docMk/>
            <pc:sldMk cId="2112525346" sldId="270"/>
            <ac:spMk id="4" creationId="{4B1AA193-CE70-7D00-1E96-3B6838A78D7F}"/>
          </ac:spMkLst>
        </pc:spChg>
      </pc:sldChg>
      <pc:sldChg chg="modSp">
        <pc:chgData name="Stuermer, Stefan" userId="S::stefan.stuermer@konicaminolta.eu::363bd4c4-97f9-4014-8af5-fac6dedd54e4" providerId="AD" clId="Web-{8657780D-36D0-4651-A985-35CE5FBA517D}" dt="2024-08-29T10:11:43.938" v="96" actId="1076"/>
        <pc:sldMkLst>
          <pc:docMk/>
          <pc:sldMk cId="2212616262" sldId="2147308388"/>
        </pc:sldMkLst>
        <pc:spChg chg="mod">
          <ac:chgData name="Stuermer, Stefan" userId="S::stefan.stuermer@konicaminolta.eu::363bd4c4-97f9-4014-8af5-fac6dedd54e4" providerId="AD" clId="Web-{8657780D-36D0-4651-A985-35CE5FBA517D}" dt="2024-08-29T10:11:39.516" v="54" actId="1076"/>
          <ac:spMkLst>
            <pc:docMk/>
            <pc:sldMk cId="2212616262" sldId="2147308388"/>
            <ac:spMk id="3" creationId="{5EC43A86-45C3-406A-3770-5374ED9CF2E6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531" v="55" actId="1076"/>
          <ac:spMkLst>
            <pc:docMk/>
            <pc:sldMk cId="2212616262" sldId="2147308388"/>
            <ac:spMk id="4" creationId="{2C1B4AB0-22B2-FEDC-D0EB-B743D0DDABA7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547" v="56" actId="1076"/>
          <ac:spMkLst>
            <pc:docMk/>
            <pc:sldMk cId="2212616262" sldId="2147308388"/>
            <ac:spMk id="5" creationId="{CC912B01-6AD0-2941-CC60-39E3604A452A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3.844" v="91" actId="1076"/>
          <ac:spMkLst>
            <pc:docMk/>
            <pc:sldMk cId="2212616262" sldId="2147308388"/>
            <ac:spMk id="6" creationId="{CA30E5C1-AECC-D480-8AF3-6820D866D572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594" v="58" actId="1076"/>
          <ac:spMkLst>
            <pc:docMk/>
            <pc:sldMk cId="2212616262" sldId="2147308388"/>
            <ac:spMk id="7" creationId="{B1A8EE5E-0F9D-3C0B-3BDD-B69EDFF46C8E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609" v="59" actId="1076"/>
          <ac:spMkLst>
            <pc:docMk/>
            <pc:sldMk cId="2212616262" sldId="2147308388"/>
            <ac:spMk id="8" creationId="{E4106932-6F08-BE14-AA89-21BD584ACAAE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625" v="60" actId="1076"/>
          <ac:spMkLst>
            <pc:docMk/>
            <pc:sldMk cId="2212616262" sldId="2147308388"/>
            <ac:spMk id="9" creationId="{4AAC4D35-D1EA-6A92-6DEC-7C2715E57C3B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219" v="89" actId="1076"/>
          <ac:spMkLst>
            <pc:docMk/>
            <pc:sldMk cId="2212616262" sldId="2147308388"/>
            <ac:spMk id="10" creationId="{CCA63DCA-7338-C1DA-9DAD-E10C5EF1653E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656" v="61" actId="1076"/>
          <ac:spMkLst>
            <pc:docMk/>
            <pc:sldMk cId="2212616262" sldId="2147308388"/>
            <ac:spMk id="11" creationId="{29060E9D-4BC3-331D-802C-9E4C7871C843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672" v="62" actId="1076"/>
          <ac:spMkLst>
            <pc:docMk/>
            <pc:sldMk cId="2212616262" sldId="2147308388"/>
            <ac:spMk id="12" creationId="{4629EE56-AB25-3F3C-2C6B-C6A63BCC605F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688" v="63" actId="1076"/>
          <ac:spMkLst>
            <pc:docMk/>
            <pc:sldMk cId="2212616262" sldId="2147308388"/>
            <ac:spMk id="13" creationId="{91B5043E-2FF6-4F1E-04F6-30F6EF2A33BA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719" v="64" actId="1076"/>
          <ac:spMkLst>
            <pc:docMk/>
            <pc:sldMk cId="2212616262" sldId="2147308388"/>
            <ac:spMk id="14" creationId="{07A1B00A-796C-5191-3AEB-C428F0AE4163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734" v="65" actId="1076"/>
          <ac:spMkLst>
            <pc:docMk/>
            <pc:sldMk cId="2212616262" sldId="2147308388"/>
            <ac:spMk id="15" creationId="{83CE737E-3F76-826B-EA1B-0C882BF00690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750" v="66" actId="1076"/>
          <ac:spMkLst>
            <pc:docMk/>
            <pc:sldMk cId="2212616262" sldId="2147308388"/>
            <ac:spMk id="16" creationId="{0DF07721-8598-848B-7119-80F82E27ACEF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781" v="67" actId="1076"/>
          <ac:spMkLst>
            <pc:docMk/>
            <pc:sldMk cId="2212616262" sldId="2147308388"/>
            <ac:spMk id="17" creationId="{513EDB61-EE81-D388-50A2-C5C73019C0F0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797" v="68" actId="1076"/>
          <ac:spMkLst>
            <pc:docMk/>
            <pc:sldMk cId="2212616262" sldId="2147308388"/>
            <ac:spMk id="18" creationId="{676E9133-1067-0F42-D574-DDFA95FC89AD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813" v="69" actId="1076"/>
          <ac:spMkLst>
            <pc:docMk/>
            <pc:sldMk cId="2212616262" sldId="2147308388"/>
            <ac:spMk id="19" creationId="{E6DB5CF1-3C47-14A5-AD07-E5855611835F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828" v="70" actId="1076"/>
          <ac:spMkLst>
            <pc:docMk/>
            <pc:sldMk cId="2212616262" sldId="2147308388"/>
            <ac:spMk id="20" creationId="{7F70F10A-0909-EC25-E784-2E749A801EDA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859" v="71" actId="1076"/>
          <ac:spMkLst>
            <pc:docMk/>
            <pc:sldMk cId="2212616262" sldId="2147308388"/>
            <ac:spMk id="21" creationId="{B8B2EECC-6C04-E862-D280-2BBF350AAADB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875" v="72" actId="1076"/>
          <ac:spMkLst>
            <pc:docMk/>
            <pc:sldMk cId="2212616262" sldId="2147308388"/>
            <ac:spMk id="22" creationId="{F8BCDBFB-EBF9-F119-7A16-155725E23174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891" v="73" actId="1076"/>
          <ac:spMkLst>
            <pc:docMk/>
            <pc:sldMk cId="2212616262" sldId="2147308388"/>
            <ac:spMk id="25" creationId="{83533FED-EBAD-0208-09DD-16E2BE5EBD77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39.906" v="74" actId="1076"/>
          <ac:spMkLst>
            <pc:docMk/>
            <pc:sldMk cId="2212616262" sldId="2147308388"/>
            <ac:spMk id="26" creationId="{77A63F08-42BB-E8F6-735C-5C9190D5DB2A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3.860" v="92" actId="1076"/>
          <ac:spMkLst>
            <pc:docMk/>
            <pc:sldMk cId="2212616262" sldId="2147308388"/>
            <ac:spMk id="27" creationId="{4C00D4EE-ACF2-6651-C62E-A22092CD1302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3.875" v="93" actId="1076"/>
          <ac:spMkLst>
            <pc:docMk/>
            <pc:sldMk cId="2212616262" sldId="2147308388"/>
            <ac:spMk id="28" creationId="{BEC1D6DF-C2CB-4879-C6AC-36B0ED65444B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3.891" v="94" actId="1076"/>
          <ac:spMkLst>
            <pc:docMk/>
            <pc:sldMk cId="2212616262" sldId="2147308388"/>
            <ac:spMk id="29" creationId="{8B28F65A-0DB3-D91C-FEF3-A7DAD4E29ED0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3.922" v="95" actId="1076"/>
          <ac:spMkLst>
            <pc:docMk/>
            <pc:sldMk cId="2212616262" sldId="2147308388"/>
            <ac:spMk id="30" creationId="{C95AE3C8-B78A-7354-12E7-6622BBEAAA82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3.938" v="96" actId="1076"/>
          <ac:spMkLst>
            <pc:docMk/>
            <pc:sldMk cId="2212616262" sldId="2147308388"/>
            <ac:spMk id="32" creationId="{32089045-B493-A81A-A9B8-7BB6F642D21A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031" v="80" actId="1076"/>
          <ac:spMkLst>
            <pc:docMk/>
            <pc:sldMk cId="2212616262" sldId="2147308388"/>
            <ac:spMk id="33" creationId="{3FC99877-0170-3361-4B7C-89C41232424D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047" v="81" actId="1076"/>
          <ac:spMkLst>
            <pc:docMk/>
            <pc:sldMk cId="2212616262" sldId="2147308388"/>
            <ac:spMk id="34" creationId="{14A055EF-1DFF-49D5-77CB-44CDF713A976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078" v="82" actId="1076"/>
          <ac:spMkLst>
            <pc:docMk/>
            <pc:sldMk cId="2212616262" sldId="2147308388"/>
            <ac:spMk id="35" creationId="{B64BDD45-B6BC-AA53-ACB8-87D0D1B16268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094" v="83" actId="1076"/>
          <ac:spMkLst>
            <pc:docMk/>
            <pc:sldMk cId="2212616262" sldId="2147308388"/>
            <ac:spMk id="36" creationId="{268E0863-2434-B197-45EF-82F9DC53D8A3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110" v="84" actId="1076"/>
          <ac:spMkLst>
            <pc:docMk/>
            <pc:sldMk cId="2212616262" sldId="2147308388"/>
            <ac:spMk id="37" creationId="{C6AD0BA9-46BF-AE46-ECDA-E55749AC2D7D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141" v="85" actId="1076"/>
          <ac:spMkLst>
            <pc:docMk/>
            <pc:sldMk cId="2212616262" sldId="2147308388"/>
            <ac:spMk id="38" creationId="{C597F4FB-E227-CA53-4A14-31A91F48D3D2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156" v="86" actId="1076"/>
          <ac:spMkLst>
            <pc:docMk/>
            <pc:sldMk cId="2212616262" sldId="2147308388"/>
            <ac:spMk id="39" creationId="{A9BB6F79-0532-9981-4C3E-5BD17D0F2D80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172" v="87" actId="1076"/>
          <ac:spMkLst>
            <pc:docMk/>
            <pc:sldMk cId="2212616262" sldId="2147308388"/>
            <ac:spMk id="40" creationId="{7664F8E6-A161-7923-FE1D-B9CBD71E4848}"/>
          </ac:spMkLst>
        </pc:spChg>
        <pc:spChg chg="mod">
          <ac:chgData name="Stuermer, Stefan" userId="S::stefan.stuermer@konicaminolta.eu::363bd4c4-97f9-4014-8af5-fac6dedd54e4" providerId="AD" clId="Web-{8657780D-36D0-4651-A985-35CE5FBA517D}" dt="2024-08-29T10:11:40.203" v="88" actId="1076"/>
          <ac:spMkLst>
            <pc:docMk/>
            <pc:sldMk cId="2212616262" sldId="2147308388"/>
            <ac:spMk id="41" creationId="{601D354A-2FE5-FD24-D06B-2D66EBD5CEA8}"/>
          </ac:spMkLst>
        </pc:spChg>
        <pc:cxnChg chg="mod">
          <ac:chgData name="Stuermer, Stefan" userId="S::stefan.stuermer@konicaminolta.eu::363bd4c4-97f9-4014-8af5-fac6dedd54e4" providerId="AD" clId="Web-{8657780D-36D0-4651-A985-35CE5FBA517D}" dt="2024-08-29T10:11:39.500" v="53" actId="1076"/>
          <ac:cxnSpMkLst>
            <pc:docMk/>
            <pc:sldMk cId="2212616262" sldId="2147308388"/>
            <ac:cxnSpMk id="43" creationId="{A7C08855-D35B-2CB2-8D93-65AEEF6BBA1F}"/>
          </ac:cxnSpMkLst>
        </pc:cxnChg>
        <pc:cxnChg chg="mod">
          <ac:chgData name="Stuermer, Stefan" userId="S::stefan.stuermer@konicaminolta.eu::363bd4c4-97f9-4014-8af5-fac6dedd54e4" providerId="AD" clId="Web-{8657780D-36D0-4651-A985-35CE5FBA517D}" dt="2024-08-29T10:11:43.828" v="90" actId="1076"/>
          <ac:cxnSpMkLst>
            <pc:docMk/>
            <pc:sldMk cId="2212616262" sldId="2147308388"/>
            <ac:cxnSpMk id="44" creationId="{184C81E3-B548-339B-24B4-50D0E4C803E8}"/>
          </ac:cxnSpMkLst>
        </pc:cxnChg>
        <pc:cxnChg chg="mod">
          <ac:chgData name="Stuermer, Stefan" userId="S::stefan.stuermer@konicaminolta.eu::363bd4c4-97f9-4014-8af5-fac6dedd54e4" providerId="AD" clId="Web-{8657780D-36D0-4651-A985-35CE5FBA517D}" dt="2024-08-29T10:11:39.422" v="49" actId="1076"/>
          <ac:cxnSpMkLst>
            <pc:docMk/>
            <pc:sldMk cId="2212616262" sldId="2147308388"/>
            <ac:cxnSpMk id="47" creationId="{6C074262-7605-6C03-6489-EA24A84A212E}"/>
          </ac:cxnSpMkLst>
        </pc:cxnChg>
        <pc:cxnChg chg="mod">
          <ac:chgData name="Stuermer, Stefan" userId="S::stefan.stuermer@konicaminolta.eu::363bd4c4-97f9-4014-8af5-fac6dedd54e4" providerId="AD" clId="Web-{8657780D-36D0-4651-A985-35CE5FBA517D}" dt="2024-08-29T10:11:39.438" v="50" actId="1076"/>
          <ac:cxnSpMkLst>
            <pc:docMk/>
            <pc:sldMk cId="2212616262" sldId="2147308388"/>
            <ac:cxnSpMk id="50" creationId="{96DA4310-DE08-4C62-56CE-1FA3F9C6FE22}"/>
          </ac:cxnSpMkLst>
        </pc:cxnChg>
        <pc:cxnChg chg="mod">
          <ac:chgData name="Stuermer, Stefan" userId="S::stefan.stuermer@konicaminolta.eu::363bd4c4-97f9-4014-8af5-fac6dedd54e4" providerId="AD" clId="Web-{8657780D-36D0-4651-A985-35CE5FBA517D}" dt="2024-08-29T10:11:39.453" v="51" actId="1076"/>
          <ac:cxnSpMkLst>
            <pc:docMk/>
            <pc:sldMk cId="2212616262" sldId="2147308388"/>
            <ac:cxnSpMk id="53" creationId="{B02B7C73-6AB9-0E3E-6620-2849C11D991B}"/>
          </ac:cxnSpMkLst>
        </pc:cxnChg>
      </pc:sldChg>
    </pc:docChg>
  </pc:docChgLst>
  <pc:docChgLst>
    <pc:chgData name="Stuermer, Stefan" userId="S::stefan.stuermer@konicaminolta.eu::363bd4c4-97f9-4014-8af5-fac6dedd54e4" providerId="AD" clId="Web-{6AD5BF9E-D93E-450F-89D4-F677647325A6}"/>
    <pc:docChg chg="delSld modSld">
      <pc:chgData name="Stuermer, Stefan" userId="S::stefan.stuermer@konicaminolta.eu::363bd4c4-97f9-4014-8af5-fac6dedd54e4" providerId="AD" clId="Web-{6AD5BF9E-D93E-450F-89D4-F677647325A6}" dt="2024-09-20T06:58:13.218" v="14"/>
      <pc:docMkLst>
        <pc:docMk/>
      </pc:docMkLst>
      <pc:sldChg chg="modSp">
        <pc:chgData name="Stuermer, Stefan" userId="S::stefan.stuermer@konicaminolta.eu::363bd4c4-97f9-4014-8af5-fac6dedd54e4" providerId="AD" clId="Web-{6AD5BF9E-D93E-450F-89D4-F677647325A6}" dt="2024-09-20T06:58:13.046" v="13" actId="20577"/>
        <pc:sldMkLst>
          <pc:docMk/>
          <pc:sldMk cId="4155136253" sldId="2147471528"/>
        </pc:sldMkLst>
        <pc:spChg chg="mod">
          <ac:chgData name="Stuermer, Stefan" userId="S::stefan.stuermer@konicaminolta.eu::363bd4c4-97f9-4014-8af5-fac6dedd54e4" providerId="AD" clId="Web-{6AD5BF9E-D93E-450F-89D4-F677647325A6}" dt="2024-09-20T06:57:37.826" v="8" actId="20577"/>
          <ac:spMkLst>
            <pc:docMk/>
            <pc:sldMk cId="4155136253" sldId="2147471528"/>
            <ac:spMk id="2" creationId="{51784AA5-5A90-8891-2374-AE4287ABEE46}"/>
          </ac:spMkLst>
        </pc:spChg>
        <pc:spChg chg="mod">
          <ac:chgData name="Stuermer, Stefan" userId="S::stefan.stuermer@konicaminolta.eu::363bd4c4-97f9-4014-8af5-fac6dedd54e4" providerId="AD" clId="Web-{6AD5BF9E-D93E-450F-89D4-F677647325A6}" dt="2024-09-20T06:58:13.046" v="13" actId="20577"/>
          <ac:spMkLst>
            <pc:docMk/>
            <pc:sldMk cId="4155136253" sldId="2147471528"/>
            <ac:spMk id="3" creationId="{6B90AA86-5F85-1E12-5B1E-F8D89CFFE536}"/>
          </ac:spMkLst>
        </pc:spChg>
      </pc:sldChg>
      <pc:sldChg chg="del">
        <pc:chgData name="Stuermer, Stefan" userId="S::stefan.stuermer@konicaminolta.eu::363bd4c4-97f9-4014-8af5-fac6dedd54e4" providerId="AD" clId="Web-{6AD5BF9E-D93E-450F-89D4-F677647325A6}" dt="2024-09-20T06:58:13.218" v="14"/>
        <pc:sldMkLst>
          <pc:docMk/>
          <pc:sldMk cId="1164594668" sldId="2147471531"/>
        </pc:sldMkLst>
      </pc:sldChg>
    </pc:docChg>
  </pc:docChgLst>
  <pc:docChgLst>
    <pc:chgData name="Stuermer, Stefan" userId="S::stefan.stuermer@konicaminolta.eu::363bd4c4-97f9-4014-8af5-fac6dedd54e4" providerId="AD" clId="Web-{2E0FDFF8-DA3C-425D-9C0D-F4FA3C2C8481}"/>
    <pc:docChg chg="modSld">
      <pc:chgData name="Stuermer, Stefan" userId="S::stefan.stuermer@konicaminolta.eu::363bd4c4-97f9-4014-8af5-fac6dedd54e4" providerId="AD" clId="Web-{2E0FDFF8-DA3C-425D-9C0D-F4FA3C2C8481}" dt="2024-11-22T08:36:42.326" v="110" actId="20577"/>
      <pc:docMkLst>
        <pc:docMk/>
      </pc:docMkLst>
      <pc:sldChg chg="modSp">
        <pc:chgData name="Stuermer, Stefan" userId="S::stefan.stuermer@konicaminolta.eu::363bd4c4-97f9-4014-8af5-fac6dedd54e4" providerId="AD" clId="Web-{2E0FDFF8-DA3C-425D-9C0D-F4FA3C2C8481}" dt="2024-11-22T08:26:06.836" v="1" actId="20577"/>
        <pc:sldMkLst>
          <pc:docMk/>
          <pc:sldMk cId="2389939980" sldId="2147471524"/>
        </pc:sldMkLst>
        <pc:spChg chg="mod">
          <ac:chgData name="Stuermer, Stefan" userId="S::stefan.stuermer@konicaminolta.eu::363bd4c4-97f9-4014-8af5-fac6dedd54e4" providerId="AD" clId="Web-{2E0FDFF8-DA3C-425D-9C0D-F4FA3C2C8481}" dt="2024-11-22T08:26:06.836" v="1" actId="20577"/>
          <ac:spMkLst>
            <pc:docMk/>
            <pc:sldMk cId="2389939980" sldId="2147471524"/>
            <ac:spMk id="2" creationId="{3182717E-CB99-B1BD-CA71-E5847D150039}"/>
          </ac:spMkLst>
        </pc:spChg>
      </pc:sldChg>
      <pc:sldChg chg="modSp">
        <pc:chgData name="Stuermer, Stefan" userId="S::stefan.stuermer@konicaminolta.eu::363bd4c4-97f9-4014-8af5-fac6dedd54e4" providerId="AD" clId="Web-{2E0FDFF8-DA3C-425D-9C0D-F4FA3C2C8481}" dt="2024-11-22T08:36:42.326" v="110" actId="20577"/>
        <pc:sldMkLst>
          <pc:docMk/>
          <pc:sldMk cId="4155136253" sldId="2147471528"/>
        </pc:sldMkLst>
        <pc:spChg chg="mod">
          <ac:chgData name="Stuermer, Stefan" userId="S::stefan.stuermer@konicaminolta.eu::363bd4c4-97f9-4014-8af5-fac6dedd54e4" providerId="AD" clId="Web-{2E0FDFF8-DA3C-425D-9C0D-F4FA3C2C8481}" dt="2024-11-22T08:36:42.326" v="110" actId="20577"/>
          <ac:spMkLst>
            <pc:docMk/>
            <pc:sldMk cId="4155136253" sldId="2147471528"/>
            <ac:spMk id="3" creationId="{6B90AA86-5F85-1E12-5B1E-F8D89CFFE536}"/>
          </ac:spMkLst>
        </pc:spChg>
      </pc:sldChg>
    </pc:docChg>
  </pc:docChgLst>
  <pc:docChgLst>
    <pc:chgData name="Tino Krecker | active elements" userId="S::krecker_active-elements.de#ext#@connectkonicaminolta.onmicrosoft.com::71efc6ce-65d7-4d4c-b8e1-6eaa3362c92e" providerId="AD" clId="Web-{C92140E9-13BA-6060-7932-7CBB2FF78904}"/>
    <pc:docChg chg="modSld">
      <pc:chgData name="Tino Krecker | active elements" userId="S::krecker_active-elements.de#ext#@connectkonicaminolta.onmicrosoft.com::71efc6ce-65d7-4d4c-b8e1-6eaa3362c92e" providerId="AD" clId="Web-{C92140E9-13BA-6060-7932-7CBB2FF78904}" dt="2024-09-03T07:14:12.090" v="1" actId="20577"/>
      <pc:docMkLst>
        <pc:docMk/>
      </pc:docMkLst>
      <pc:sldChg chg="modSp">
        <pc:chgData name="Tino Krecker | active elements" userId="S::krecker_active-elements.de#ext#@connectkonicaminolta.onmicrosoft.com::71efc6ce-65d7-4d4c-b8e1-6eaa3362c92e" providerId="AD" clId="Web-{C92140E9-13BA-6060-7932-7CBB2FF78904}" dt="2024-09-03T07:14:12.090" v="1" actId="20577"/>
        <pc:sldMkLst>
          <pc:docMk/>
          <pc:sldMk cId="274397956" sldId="2147471516"/>
        </pc:sldMkLst>
        <pc:spChg chg="mod">
          <ac:chgData name="Tino Krecker | active elements" userId="S::krecker_active-elements.de#ext#@connectkonicaminolta.onmicrosoft.com::71efc6ce-65d7-4d4c-b8e1-6eaa3362c92e" providerId="AD" clId="Web-{C92140E9-13BA-6060-7932-7CBB2FF78904}" dt="2024-09-03T07:14:12.090" v="1" actId="20577"/>
          <ac:spMkLst>
            <pc:docMk/>
            <pc:sldMk cId="274397956" sldId="2147471516"/>
            <ac:spMk id="2" creationId="{00000000-0000-0000-0000-000000000000}"/>
          </ac:spMkLst>
        </pc:spChg>
      </pc:sldChg>
    </pc:docChg>
  </pc:docChgLst>
  <pc:docChgLst>
    <pc:chgData name="Tino Krecker | active elements" userId="S::krecker_active-elements.de#ext#@connectkonicaminolta.onmicrosoft.com::71efc6ce-65d7-4d4c-b8e1-6eaa3362c92e" providerId="AD" clId="Web-{AD8F6367-850A-C3FC-DAD1-D0AACEDFA338}"/>
    <pc:docChg chg="modSld">
      <pc:chgData name="Tino Krecker | active elements" userId="S::krecker_active-elements.de#ext#@connectkonicaminolta.onmicrosoft.com::71efc6ce-65d7-4d4c-b8e1-6eaa3362c92e" providerId="AD" clId="Web-{AD8F6367-850A-C3FC-DAD1-D0AACEDFA338}" dt="2024-09-02T20:19:14.635" v="5" actId="20577"/>
      <pc:docMkLst>
        <pc:docMk/>
      </pc:docMkLst>
      <pc:sldChg chg="modSp">
        <pc:chgData name="Tino Krecker | active elements" userId="S::krecker_active-elements.de#ext#@connectkonicaminolta.onmicrosoft.com::71efc6ce-65d7-4d4c-b8e1-6eaa3362c92e" providerId="AD" clId="Web-{AD8F6367-850A-C3FC-DAD1-D0AACEDFA338}" dt="2024-09-02T20:07:40.720" v="1" actId="20577"/>
        <pc:sldMkLst>
          <pc:docMk/>
          <pc:sldMk cId="2638683607" sldId="2147471518"/>
        </pc:sldMkLst>
        <pc:spChg chg="mod">
          <ac:chgData name="Tino Krecker | active elements" userId="S::krecker_active-elements.de#ext#@connectkonicaminolta.onmicrosoft.com::71efc6ce-65d7-4d4c-b8e1-6eaa3362c92e" providerId="AD" clId="Web-{AD8F6367-850A-C3FC-DAD1-D0AACEDFA338}" dt="2024-09-02T20:07:40.720" v="1" actId="20577"/>
          <ac:spMkLst>
            <pc:docMk/>
            <pc:sldMk cId="2638683607" sldId="2147471518"/>
            <ac:spMk id="2" creationId="{00000000-0000-0000-0000-000000000000}"/>
          </ac:spMkLst>
        </pc:spChg>
      </pc:sldChg>
      <pc:sldChg chg="modSp">
        <pc:chgData name="Tino Krecker | active elements" userId="S::krecker_active-elements.de#ext#@connectkonicaminolta.onmicrosoft.com::71efc6ce-65d7-4d4c-b8e1-6eaa3362c92e" providerId="AD" clId="Web-{AD8F6367-850A-C3FC-DAD1-D0AACEDFA338}" dt="2024-09-02T20:19:14.635" v="5" actId="20577"/>
        <pc:sldMkLst>
          <pc:docMk/>
          <pc:sldMk cId="1255771185" sldId="2147471526"/>
        </pc:sldMkLst>
        <pc:spChg chg="mod">
          <ac:chgData name="Tino Krecker | active elements" userId="S::krecker_active-elements.de#ext#@connectkonicaminolta.onmicrosoft.com::71efc6ce-65d7-4d4c-b8e1-6eaa3362c92e" providerId="AD" clId="Web-{AD8F6367-850A-C3FC-DAD1-D0AACEDFA338}" dt="2024-09-02T20:19:14.635" v="5" actId="20577"/>
          <ac:spMkLst>
            <pc:docMk/>
            <pc:sldMk cId="1255771185" sldId="2147471526"/>
            <ac:spMk id="5" creationId="{51A273CA-BF46-7ED7-88A4-2A22D67D34DE}"/>
          </ac:spMkLst>
        </pc:spChg>
      </pc:sldChg>
    </pc:docChg>
  </pc:docChgLst>
  <pc:docChgLst>
    <pc:chgData name="Stuermer, Stefan" userId="363bd4c4-97f9-4014-8af5-fac6dedd54e4" providerId="ADAL" clId="{F4C6D007-9443-4F2A-9F20-B5091911C260}"/>
    <pc:docChg chg="undo redo custSel addSld delSld modSld sldOrd">
      <pc:chgData name="Stuermer, Stefan" userId="363bd4c4-97f9-4014-8af5-fac6dedd54e4" providerId="ADAL" clId="{F4C6D007-9443-4F2A-9F20-B5091911C260}" dt="2024-08-30T07:54:04.406" v="3588" actId="6549"/>
      <pc:docMkLst>
        <pc:docMk/>
      </pc:docMkLst>
      <pc:sldChg chg="del">
        <pc:chgData name="Stuermer, Stefan" userId="363bd4c4-97f9-4014-8af5-fac6dedd54e4" providerId="ADAL" clId="{F4C6D007-9443-4F2A-9F20-B5091911C260}" dt="2024-08-28T22:22:00.915" v="3" actId="47"/>
        <pc:sldMkLst>
          <pc:docMk/>
          <pc:sldMk cId="3450706286" sldId="256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1380413425" sldId="257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3239856675" sldId="258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1007828055" sldId="259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1081795721" sldId="260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895132346" sldId="261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3661745765" sldId="262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1487963719" sldId="263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3574590268" sldId="264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2302731746" sldId="265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2208515857" sldId="266"/>
        </pc:sldMkLst>
      </pc:sldChg>
      <pc:sldChg chg="del">
        <pc:chgData name="Stuermer, Stefan" userId="363bd4c4-97f9-4014-8af5-fac6dedd54e4" providerId="ADAL" clId="{F4C6D007-9443-4F2A-9F20-B5091911C260}" dt="2024-08-28T15:18:57.006" v="0" actId="47"/>
        <pc:sldMkLst>
          <pc:docMk/>
          <pc:sldMk cId="4208766886" sldId="267"/>
        </pc:sldMkLst>
      </pc:sldChg>
      <pc:sldChg chg="addSp delSp modSp new del mod ord modShow">
        <pc:chgData name="Stuermer, Stefan" userId="363bd4c4-97f9-4014-8af5-fac6dedd54e4" providerId="ADAL" clId="{F4C6D007-9443-4F2A-9F20-B5091911C260}" dt="2024-08-29T13:59:57.696" v="2130" actId="47"/>
        <pc:sldMkLst>
          <pc:docMk/>
          <pc:sldMk cId="1664405903" sldId="269"/>
        </pc:sldMkLst>
        <pc:spChg chg="del mod">
          <ac:chgData name="Stuermer, Stefan" userId="363bd4c4-97f9-4014-8af5-fac6dedd54e4" providerId="ADAL" clId="{F4C6D007-9443-4F2A-9F20-B5091911C260}" dt="2024-08-28T22:52:20.460" v="806" actId="478"/>
          <ac:spMkLst>
            <pc:docMk/>
            <pc:sldMk cId="1664405903" sldId="269"/>
            <ac:spMk id="2" creationId="{49CB00A0-AFE8-D7C1-1805-0942C868C0F0}"/>
          </ac:spMkLst>
        </pc:spChg>
        <pc:spChg chg="mod">
          <ac:chgData name="Stuermer, Stefan" userId="363bd4c4-97f9-4014-8af5-fac6dedd54e4" providerId="ADAL" clId="{F4C6D007-9443-4F2A-9F20-B5091911C260}" dt="2024-08-28T22:39:19.839" v="468" actId="20577"/>
          <ac:spMkLst>
            <pc:docMk/>
            <pc:sldMk cId="1664405903" sldId="269"/>
            <ac:spMk id="4" creationId="{020CA1B7-724E-F9B0-4244-87B5F0AD2D8A}"/>
          </ac:spMkLst>
        </pc:spChg>
        <pc:spChg chg="add del mod">
          <ac:chgData name="Stuermer, Stefan" userId="363bd4c4-97f9-4014-8af5-fac6dedd54e4" providerId="ADAL" clId="{F4C6D007-9443-4F2A-9F20-B5091911C260}" dt="2024-08-28T22:52:20.460" v="806" actId="478"/>
          <ac:spMkLst>
            <pc:docMk/>
            <pc:sldMk cId="1664405903" sldId="269"/>
            <ac:spMk id="6" creationId="{2DD0F14E-F6E2-54BB-5EBB-53F7F9E8A903}"/>
          </ac:spMkLst>
        </pc:spChg>
        <pc:spChg chg="add del mod">
          <ac:chgData name="Stuermer, Stefan" userId="363bd4c4-97f9-4014-8af5-fac6dedd54e4" providerId="ADAL" clId="{F4C6D007-9443-4F2A-9F20-B5091911C260}" dt="2024-08-28T22:52:20.460" v="806" actId="478"/>
          <ac:spMkLst>
            <pc:docMk/>
            <pc:sldMk cId="1664405903" sldId="269"/>
            <ac:spMk id="7" creationId="{66E53C17-AAB2-5212-3E7F-BF40D2B0B0D6}"/>
          </ac:spMkLst>
        </pc:spChg>
        <pc:spChg chg="add del mod">
          <ac:chgData name="Stuermer, Stefan" userId="363bd4c4-97f9-4014-8af5-fac6dedd54e4" providerId="ADAL" clId="{F4C6D007-9443-4F2A-9F20-B5091911C260}" dt="2024-08-28T22:52:20.460" v="806" actId="478"/>
          <ac:spMkLst>
            <pc:docMk/>
            <pc:sldMk cId="1664405903" sldId="269"/>
            <ac:spMk id="8" creationId="{990F6294-9C27-318D-C892-31C2635A0A6C}"/>
          </ac:spMkLst>
        </pc:spChg>
        <pc:spChg chg="add del mod">
          <ac:chgData name="Stuermer, Stefan" userId="363bd4c4-97f9-4014-8af5-fac6dedd54e4" providerId="ADAL" clId="{F4C6D007-9443-4F2A-9F20-B5091911C260}" dt="2024-08-28T22:52:20.460" v="806" actId="478"/>
          <ac:spMkLst>
            <pc:docMk/>
            <pc:sldMk cId="1664405903" sldId="269"/>
            <ac:spMk id="9" creationId="{75FD2B24-7D7C-894A-82A8-0260E2B6C6DF}"/>
          </ac:spMkLst>
        </pc:spChg>
        <pc:spChg chg="add mod">
          <ac:chgData name="Stuermer, Stefan" userId="363bd4c4-97f9-4014-8af5-fac6dedd54e4" providerId="ADAL" clId="{F4C6D007-9443-4F2A-9F20-B5091911C260}" dt="2024-08-28T22:35:02.839" v="260" actId="20577"/>
          <ac:spMkLst>
            <pc:docMk/>
            <pc:sldMk cId="1664405903" sldId="269"/>
            <ac:spMk id="10" creationId="{05E422F5-CC0E-27BA-4A9C-82B336A6B6F3}"/>
          </ac:spMkLst>
        </pc:spChg>
        <pc:spChg chg="add mod">
          <ac:chgData name="Stuermer, Stefan" userId="363bd4c4-97f9-4014-8af5-fac6dedd54e4" providerId="ADAL" clId="{F4C6D007-9443-4F2A-9F20-B5091911C260}" dt="2024-08-28T22:38:59.736" v="439" actId="20577"/>
          <ac:spMkLst>
            <pc:docMk/>
            <pc:sldMk cId="1664405903" sldId="269"/>
            <ac:spMk id="11" creationId="{467A6CC1-C70A-BF5C-4AE1-3B6D40EE2935}"/>
          </ac:spMkLst>
        </pc:spChg>
        <pc:spChg chg="add mod">
          <ac:chgData name="Stuermer, Stefan" userId="363bd4c4-97f9-4014-8af5-fac6dedd54e4" providerId="ADAL" clId="{F4C6D007-9443-4F2A-9F20-B5091911C260}" dt="2024-08-28T22:36:13.639" v="375" actId="20577"/>
          <ac:spMkLst>
            <pc:docMk/>
            <pc:sldMk cId="1664405903" sldId="269"/>
            <ac:spMk id="12" creationId="{4FE7B2E0-3397-B386-B301-1F197FE68AF1}"/>
          </ac:spMkLst>
        </pc:spChg>
        <pc:spChg chg="add mod">
          <ac:chgData name="Stuermer, Stefan" userId="363bd4c4-97f9-4014-8af5-fac6dedd54e4" providerId="ADAL" clId="{F4C6D007-9443-4F2A-9F20-B5091911C260}" dt="2024-08-28T22:36:29.543" v="395" actId="20577"/>
          <ac:spMkLst>
            <pc:docMk/>
            <pc:sldMk cId="1664405903" sldId="269"/>
            <ac:spMk id="13" creationId="{FAE5167C-2549-44DE-0E65-E8D8CD9AAAA4}"/>
          </ac:spMkLst>
        </pc:spChg>
        <pc:spChg chg="add mod">
          <ac:chgData name="Stuermer, Stefan" userId="363bd4c4-97f9-4014-8af5-fac6dedd54e4" providerId="ADAL" clId="{F4C6D007-9443-4F2A-9F20-B5091911C260}" dt="2024-08-28T22:36:43.329" v="399" actId="1076"/>
          <ac:spMkLst>
            <pc:docMk/>
            <pc:sldMk cId="1664405903" sldId="269"/>
            <ac:spMk id="14" creationId="{07536DD7-1A0B-0171-6C24-A4AFC67B2D75}"/>
          </ac:spMkLst>
        </pc:spChg>
        <pc:spChg chg="add del mod">
          <ac:chgData name="Stuermer, Stefan" userId="363bd4c4-97f9-4014-8af5-fac6dedd54e4" providerId="ADAL" clId="{F4C6D007-9443-4F2A-9F20-B5091911C260}" dt="2024-08-28T22:52:23.360" v="807" actId="478"/>
          <ac:spMkLst>
            <pc:docMk/>
            <pc:sldMk cId="1664405903" sldId="269"/>
            <ac:spMk id="16" creationId="{35B040D3-DFAA-3921-0947-5EAEECE7097D}"/>
          </ac:spMkLst>
        </pc:spChg>
      </pc:sldChg>
      <pc:sldChg chg="new del">
        <pc:chgData name="Stuermer, Stefan" userId="363bd4c4-97f9-4014-8af5-fac6dedd54e4" providerId="ADAL" clId="{F4C6D007-9443-4F2A-9F20-B5091911C260}" dt="2024-08-29T22:32:42.471" v="3045" actId="47"/>
        <pc:sldMkLst>
          <pc:docMk/>
          <pc:sldMk cId="2112525346" sldId="270"/>
        </pc:sldMkLst>
      </pc:sldChg>
      <pc:sldChg chg="modSp mod">
        <pc:chgData name="Stuermer, Stefan" userId="363bd4c4-97f9-4014-8af5-fac6dedd54e4" providerId="ADAL" clId="{F4C6D007-9443-4F2A-9F20-B5091911C260}" dt="2024-08-29T22:21:07.596" v="2819" actId="2711"/>
        <pc:sldMkLst>
          <pc:docMk/>
          <pc:sldMk cId="2329211202" sldId="280"/>
        </pc:sldMkLst>
        <pc:spChg chg="mod">
          <ac:chgData name="Stuermer, Stefan" userId="363bd4c4-97f9-4014-8af5-fac6dedd54e4" providerId="ADAL" clId="{F4C6D007-9443-4F2A-9F20-B5091911C260}" dt="2024-08-29T22:21:07.596" v="2819" actId="2711"/>
          <ac:spMkLst>
            <pc:docMk/>
            <pc:sldMk cId="2329211202" sldId="280"/>
            <ac:spMk id="2" creationId="{ABD8846F-1FF4-4D2E-BE56-2F7A13B52F05}"/>
          </ac:spMkLst>
        </pc:spChg>
        <pc:spChg chg="mod">
          <ac:chgData name="Stuermer, Stefan" userId="363bd4c4-97f9-4014-8af5-fac6dedd54e4" providerId="ADAL" clId="{F4C6D007-9443-4F2A-9F20-B5091911C260}" dt="2024-08-29T22:21:07.596" v="2819" actId="2711"/>
          <ac:spMkLst>
            <pc:docMk/>
            <pc:sldMk cId="2329211202" sldId="280"/>
            <ac:spMk id="3" creationId="{6FE73286-8F25-442F-9E78-1E3406E7E17D}"/>
          </ac:spMkLst>
        </pc:spChg>
      </pc:sldChg>
      <pc:sldChg chg="modSp add del mod">
        <pc:chgData name="Stuermer, Stefan" userId="363bd4c4-97f9-4014-8af5-fac6dedd54e4" providerId="ADAL" clId="{F4C6D007-9443-4F2A-9F20-B5091911C260}" dt="2024-08-29T21:55:50.890" v="2739" actId="47"/>
        <pc:sldMkLst>
          <pc:docMk/>
          <pc:sldMk cId="1360156758" sldId="282"/>
        </pc:sldMkLst>
        <pc:spChg chg="mod">
          <ac:chgData name="Stuermer, Stefan" userId="363bd4c4-97f9-4014-8af5-fac6dedd54e4" providerId="ADAL" clId="{F4C6D007-9443-4F2A-9F20-B5091911C260}" dt="2024-08-29T13:56:40.507" v="2109"/>
          <ac:spMkLst>
            <pc:docMk/>
            <pc:sldMk cId="1360156758" sldId="282"/>
            <ac:spMk id="23" creationId="{90172917-D1F9-7CF8-0A8D-D8FCD899A6A9}"/>
          </ac:spMkLst>
        </pc:spChg>
        <pc:spChg chg="mod">
          <ac:chgData name="Stuermer, Stefan" userId="363bd4c4-97f9-4014-8af5-fac6dedd54e4" providerId="ADAL" clId="{F4C6D007-9443-4F2A-9F20-B5091911C260}" dt="2024-08-29T21:49:09.162" v="2520" actId="1076"/>
          <ac:spMkLst>
            <pc:docMk/>
            <pc:sldMk cId="1360156758" sldId="282"/>
            <ac:spMk id="24" creationId="{EC9C6F2F-6792-45CB-6E7B-A8BD2183D197}"/>
          </ac:spMkLst>
        </pc:spChg>
        <pc:spChg chg="mod">
          <ac:chgData name="Stuermer, Stefan" userId="363bd4c4-97f9-4014-8af5-fac6dedd54e4" providerId="ADAL" clId="{F4C6D007-9443-4F2A-9F20-B5091911C260}" dt="2024-08-29T13:55:19.061" v="2107" actId="20577"/>
          <ac:spMkLst>
            <pc:docMk/>
            <pc:sldMk cId="1360156758" sldId="282"/>
            <ac:spMk id="29" creationId="{A97AD7B9-25F1-9908-1530-2824875BE5AB}"/>
          </ac:spMkLst>
        </pc:spChg>
      </pc:sldChg>
      <pc:sldChg chg="add del">
        <pc:chgData name="Stuermer, Stefan" userId="363bd4c4-97f9-4014-8af5-fac6dedd54e4" providerId="ADAL" clId="{F4C6D007-9443-4F2A-9F20-B5091911C260}" dt="2024-08-29T13:57:04.991" v="2110" actId="47"/>
        <pc:sldMkLst>
          <pc:docMk/>
          <pc:sldMk cId="1659847367" sldId="286"/>
        </pc:sldMkLst>
      </pc:sldChg>
      <pc:sldChg chg="del">
        <pc:chgData name="Stuermer, Stefan" userId="363bd4c4-97f9-4014-8af5-fac6dedd54e4" providerId="ADAL" clId="{F4C6D007-9443-4F2A-9F20-B5091911C260}" dt="2024-08-29T22:31:46.686" v="3044" actId="47"/>
        <pc:sldMkLst>
          <pc:docMk/>
          <pc:sldMk cId="2856716936" sldId="2142533782"/>
        </pc:sldMkLst>
      </pc:sldChg>
      <pc:sldChg chg="addSp delSp modSp mod modTransition">
        <pc:chgData name="Stuermer, Stefan" userId="363bd4c4-97f9-4014-8af5-fac6dedd54e4" providerId="ADAL" clId="{F4C6D007-9443-4F2A-9F20-B5091911C260}" dt="2024-08-29T21:38:09.921" v="2425" actId="478"/>
        <pc:sldMkLst>
          <pc:docMk/>
          <pc:sldMk cId="1862964286" sldId="2147308366"/>
        </pc:sldMkLst>
        <pc:spChg chg="mod">
          <ac:chgData name="Stuermer, Stefan" userId="363bd4c4-97f9-4014-8af5-fac6dedd54e4" providerId="ADAL" clId="{F4C6D007-9443-4F2A-9F20-B5091911C260}" dt="2024-08-29T21:37:52.273" v="2422"/>
          <ac:spMkLst>
            <pc:docMk/>
            <pc:sldMk cId="1862964286" sldId="2147308366"/>
            <ac:spMk id="6" creationId="{95E2E5F7-2717-C43E-3B8E-7DD1BBAE17C3}"/>
          </ac:spMkLst>
        </pc:spChg>
        <pc:spChg chg="mod">
          <ac:chgData name="Stuermer, Stefan" userId="363bd4c4-97f9-4014-8af5-fac6dedd54e4" providerId="ADAL" clId="{F4C6D007-9443-4F2A-9F20-B5091911C260}" dt="2024-08-29T21:37:52.273" v="2422"/>
          <ac:spMkLst>
            <pc:docMk/>
            <pc:sldMk cId="1862964286" sldId="2147308366"/>
            <ac:spMk id="7" creationId="{A2D555B7-ADAB-3250-56F7-827D14075795}"/>
          </ac:spMkLst>
        </pc:spChg>
        <pc:grpChg chg="add del mod">
          <ac:chgData name="Stuermer, Stefan" userId="363bd4c4-97f9-4014-8af5-fac6dedd54e4" providerId="ADAL" clId="{F4C6D007-9443-4F2A-9F20-B5091911C260}" dt="2024-08-29T21:38:09.921" v="2425" actId="478"/>
          <ac:grpSpMkLst>
            <pc:docMk/>
            <pc:sldMk cId="1862964286" sldId="2147308366"/>
            <ac:grpSpMk id="2" creationId="{1C4FF1EB-3EA5-33E4-BD9F-E0937C0D3CC5}"/>
          </ac:grpSpMkLst>
        </pc:grpChg>
      </pc:sldChg>
      <pc:sldChg chg="del mod modShow">
        <pc:chgData name="Stuermer, Stefan" userId="363bd4c4-97f9-4014-8af5-fac6dedd54e4" providerId="ADAL" clId="{F4C6D007-9443-4F2A-9F20-B5091911C260}" dt="2024-08-28T23:08:28.497" v="1329" actId="47"/>
        <pc:sldMkLst>
          <pc:docMk/>
          <pc:sldMk cId="2854617275" sldId="2147308371"/>
        </pc:sldMkLst>
      </pc:sldChg>
      <pc:sldChg chg="modSp mod ord modShow">
        <pc:chgData name="Stuermer, Stefan" userId="363bd4c4-97f9-4014-8af5-fac6dedd54e4" providerId="ADAL" clId="{F4C6D007-9443-4F2A-9F20-B5091911C260}" dt="2024-08-28T22:44:51.742" v="623" actId="729"/>
        <pc:sldMkLst>
          <pc:docMk/>
          <pc:sldMk cId="2831760049" sldId="2147308378"/>
        </pc:sldMkLst>
        <pc:spChg chg="mod">
          <ac:chgData name="Stuermer, Stefan" userId="363bd4c4-97f9-4014-8af5-fac6dedd54e4" providerId="ADAL" clId="{F4C6D007-9443-4F2A-9F20-B5091911C260}" dt="2024-08-28T22:44:35.984" v="621" actId="14100"/>
          <ac:spMkLst>
            <pc:docMk/>
            <pc:sldMk cId="2831760049" sldId="2147308378"/>
            <ac:spMk id="68" creationId="{0183B8D8-0367-4150-8BE1-A3BF56E38D2B}"/>
          </ac:spMkLst>
        </pc:spChg>
        <pc:picChg chg="mod">
          <ac:chgData name="Stuermer, Stefan" userId="363bd4c4-97f9-4014-8af5-fac6dedd54e4" providerId="ADAL" clId="{F4C6D007-9443-4F2A-9F20-B5091911C260}" dt="2024-08-28T22:44:41.006" v="622" actId="1076"/>
          <ac:picMkLst>
            <pc:docMk/>
            <pc:sldMk cId="2831760049" sldId="2147308378"/>
            <ac:picMk id="2" creationId="{FB640D5E-2285-9E39-7346-57D6A6CA43C0}"/>
          </ac:picMkLst>
        </pc:picChg>
      </pc:sldChg>
      <pc:sldChg chg="addSp modSp new del mod">
        <pc:chgData name="Stuermer, Stefan" userId="363bd4c4-97f9-4014-8af5-fac6dedd54e4" providerId="ADAL" clId="{F4C6D007-9443-4F2A-9F20-B5091911C260}" dt="2024-08-29T21:56:11.269" v="2740" actId="47"/>
        <pc:sldMkLst>
          <pc:docMk/>
          <pc:sldMk cId="1273466005" sldId="2147308379"/>
        </pc:sldMkLst>
        <pc:spChg chg="mod">
          <ac:chgData name="Stuermer, Stefan" userId="363bd4c4-97f9-4014-8af5-fac6dedd54e4" providerId="ADAL" clId="{F4C6D007-9443-4F2A-9F20-B5091911C260}" dt="2024-08-28T23:08:19.635" v="1328" actId="6549"/>
          <ac:spMkLst>
            <pc:docMk/>
            <pc:sldMk cId="1273466005" sldId="2147308379"/>
            <ac:spMk id="2" creationId="{EC6C4BA0-F0D3-153D-E190-1C743A5C276B}"/>
          </ac:spMkLst>
        </pc:spChg>
        <pc:spChg chg="mod">
          <ac:chgData name="Stuermer, Stefan" userId="363bd4c4-97f9-4014-8af5-fac6dedd54e4" providerId="ADAL" clId="{F4C6D007-9443-4F2A-9F20-B5091911C260}" dt="2024-08-28T22:39:37.766" v="481" actId="20577"/>
          <ac:spMkLst>
            <pc:docMk/>
            <pc:sldMk cId="1273466005" sldId="2147308379"/>
            <ac:spMk id="3" creationId="{10850504-173D-C1EC-B69E-53317F257399}"/>
          </ac:spMkLst>
        </pc:spChg>
        <pc:spChg chg="add mod">
          <ac:chgData name="Stuermer, Stefan" userId="363bd4c4-97f9-4014-8af5-fac6dedd54e4" providerId="ADAL" clId="{F4C6D007-9443-4F2A-9F20-B5091911C260}" dt="2024-08-28T22:41:42.288" v="495" actId="1076"/>
          <ac:spMkLst>
            <pc:docMk/>
            <pc:sldMk cId="1273466005" sldId="2147308379"/>
            <ac:spMk id="7" creationId="{B780A702-A29E-86C2-2186-1C7147B2A4A8}"/>
          </ac:spMkLst>
        </pc:spChg>
      </pc:sldChg>
      <pc:sldChg chg="addSp delSp modSp new del mod setBg modClrScheme chgLayout">
        <pc:chgData name="Stuermer, Stefan" userId="363bd4c4-97f9-4014-8af5-fac6dedd54e4" providerId="ADAL" clId="{F4C6D007-9443-4F2A-9F20-B5091911C260}" dt="2024-08-29T21:36:02.300" v="2416" actId="47"/>
        <pc:sldMkLst>
          <pc:docMk/>
          <pc:sldMk cId="965231517" sldId="2147308380"/>
        </pc:sldMkLst>
        <pc:spChg chg="mod ord">
          <ac:chgData name="Stuermer, Stefan" userId="363bd4c4-97f9-4014-8af5-fac6dedd54e4" providerId="ADAL" clId="{F4C6D007-9443-4F2A-9F20-B5091911C260}" dt="2024-08-29T21:20:48.660" v="2353" actId="700"/>
          <ac:spMkLst>
            <pc:docMk/>
            <pc:sldMk cId="965231517" sldId="2147308380"/>
            <ac:spMk id="2" creationId="{F36A46F7-2DE8-9D0D-A437-0049EB10FE60}"/>
          </ac:spMkLst>
        </pc:spChg>
        <pc:spChg chg="mod ord">
          <ac:chgData name="Stuermer, Stefan" userId="363bd4c4-97f9-4014-8af5-fac6dedd54e4" providerId="ADAL" clId="{F4C6D007-9443-4F2A-9F20-B5091911C260}" dt="2024-08-29T21:20:48.660" v="2353" actId="700"/>
          <ac:spMkLst>
            <pc:docMk/>
            <pc:sldMk cId="965231517" sldId="2147308380"/>
            <ac:spMk id="3" creationId="{B4D77036-DFA1-A1AB-6384-231949B6BEE1}"/>
          </ac:spMkLst>
        </pc:spChg>
        <pc:spChg chg="mod ord">
          <ac:chgData name="Stuermer, Stefan" userId="363bd4c4-97f9-4014-8af5-fac6dedd54e4" providerId="ADAL" clId="{F4C6D007-9443-4F2A-9F20-B5091911C260}" dt="2024-08-29T21:20:48.660" v="2353" actId="700"/>
          <ac:spMkLst>
            <pc:docMk/>
            <pc:sldMk cId="965231517" sldId="2147308380"/>
            <ac:spMk id="4" creationId="{09C9F571-52B3-BD7E-B549-2FA0480FF693}"/>
          </ac:spMkLst>
        </pc:spChg>
        <pc:spChg chg="add del mod">
          <ac:chgData name="Stuermer, Stefan" userId="363bd4c4-97f9-4014-8af5-fac6dedd54e4" providerId="ADAL" clId="{F4C6D007-9443-4F2A-9F20-B5091911C260}" dt="2024-08-29T21:33:32.782" v="2394" actId="21"/>
          <ac:spMkLst>
            <pc:docMk/>
            <pc:sldMk cId="965231517" sldId="2147308380"/>
            <ac:spMk id="5" creationId="{70439554-A884-B4D6-F76C-8FAD4B4C3F2D}"/>
          </ac:spMkLst>
        </pc:spChg>
        <pc:spChg chg="add del mod">
          <ac:chgData name="Stuermer, Stefan" userId="363bd4c4-97f9-4014-8af5-fac6dedd54e4" providerId="ADAL" clId="{F4C6D007-9443-4F2A-9F20-B5091911C260}" dt="2024-08-29T21:33:32.782" v="2394" actId="21"/>
          <ac:spMkLst>
            <pc:docMk/>
            <pc:sldMk cId="965231517" sldId="2147308380"/>
            <ac:spMk id="6" creationId="{4B04D57D-EF63-F092-FCAA-34022BF97421}"/>
          </ac:spMkLst>
        </pc:spChg>
      </pc:sldChg>
      <pc:sldChg chg="addSp delSp modSp add mod setBg">
        <pc:chgData name="Stuermer, Stefan" userId="363bd4c4-97f9-4014-8af5-fac6dedd54e4" providerId="ADAL" clId="{F4C6D007-9443-4F2A-9F20-B5091911C260}" dt="2024-08-29T22:40:35.289" v="3235"/>
        <pc:sldMkLst>
          <pc:docMk/>
          <pc:sldMk cId="508346223" sldId="2147308381"/>
        </pc:sldMkLst>
        <pc:spChg chg="mod">
          <ac:chgData name="Stuermer, Stefan" userId="363bd4c4-97f9-4014-8af5-fac6dedd54e4" providerId="ADAL" clId="{F4C6D007-9443-4F2A-9F20-B5091911C260}" dt="2024-08-29T21:18:58.227" v="2350" actId="6549"/>
          <ac:spMkLst>
            <pc:docMk/>
            <pc:sldMk cId="508346223" sldId="2147308381"/>
            <ac:spMk id="2" creationId="{F36A46F7-2DE8-9D0D-A437-0049EB10FE60}"/>
          </ac:spMkLst>
        </pc:spChg>
        <pc:spChg chg="mod">
          <ac:chgData name="Stuermer, Stefan" userId="363bd4c4-97f9-4014-8af5-fac6dedd54e4" providerId="ADAL" clId="{F4C6D007-9443-4F2A-9F20-B5091911C260}" dt="2024-08-28T22:43:28.934" v="562" actId="20577"/>
          <ac:spMkLst>
            <pc:docMk/>
            <pc:sldMk cId="508346223" sldId="2147308381"/>
            <ac:spMk id="3" creationId="{B4D77036-DFA1-A1AB-6384-231949B6BEE1}"/>
          </ac:spMkLst>
        </pc:spChg>
        <pc:picChg chg="add del mod">
          <ac:chgData name="Stuermer, Stefan" userId="363bd4c4-97f9-4014-8af5-fac6dedd54e4" providerId="ADAL" clId="{F4C6D007-9443-4F2A-9F20-B5091911C260}" dt="2024-08-29T22:40:34.941" v="3234" actId="478"/>
          <ac:picMkLst>
            <pc:docMk/>
            <pc:sldMk cId="508346223" sldId="2147308381"/>
            <ac:picMk id="5" creationId="{0F9BBBF0-A94C-C20A-5125-4807F9DD9BF0}"/>
          </ac:picMkLst>
        </pc:picChg>
        <pc:picChg chg="add mod">
          <ac:chgData name="Stuermer, Stefan" userId="363bd4c4-97f9-4014-8af5-fac6dedd54e4" providerId="ADAL" clId="{F4C6D007-9443-4F2A-9F20-B5091911C260}" dt="2024-08-29T22:40:35.289" v="3235"/>
          <ac:picMkLst>
            <pc:docMk/>
            <pc:sldMk cId="508346223" sldId="2147308381"/>
            <ac:picMk id="6" creationId="{555047F3-60F0-82BC-7777-96D4C81BFE3A}"/>
          </ac:picMkLst>
        </pc:picChg>
      </pc:sldChg>
      <pc:sldChg chg="modSp add mod setBg modClrScheme chgLayout">
        <pc:chgData name="Stuermer, Stefan" userId="363bd4c4-97f9-4014-8af5-fac6dedd54e4" providerId="ADAL" clId="{F4C6D007-9443-4F2A-9F20-B5091911C260}" dt="2024-08-29T21:20:59.727" v="2354" actId="700"/>
        <pc:sldMkLst>
          <pc:docMk/>
          <pc:sldMk cId="3004695559" sldId="2147308382"/>
        </pc:sldMkLst>
        <pc:spChg chg="mod ord">
          <ac:chgData name="Stuermer, Stefan" userId="363bd4c4-97f9-4014-8af5-fac6dedd54e4" providerId="ADAL" clId="{F4C6D007-9443-4F2A-9F20-B5091911C260}" dt="2024-08-29T21:20:59.727" v="2354" actId="700"/>
          <ac:spMkLst>
            <pc:docMk/>
            <pc:sldMk cId="3004695559" sldId="2147308382"/>
            <ac:spMk id="2" creationId="{F36A46F7-2DE8-9D0D-A437-0049EB10FE60}"/>
          </ac:spMkLst>
        </pc:spChg>
        <pc:spChg chg="mod ord">
          <ac:chgData name="Stuermer, Stefan" userId="363bd4c4-97f9-4014-8af5-fac6dedd54e4" providerId="ADAL" clId="{F4C6D007-9443-4F2A-9F20-B5091911C260}" dt="2024-08-29T21:20:59.727" v="2354" actId="700"/>
          <ac:spMkLst>
            <pc:docMk/>
            <pc:sldMk cId="3004695559" sldId="2147308382"/>
            <ac:spMk id="3" creationId="{B4D77036-DFA1-A1AB-6384-231949B6BEE1}"/>
          </ac:spMkLst>
        </pc:spChg>
        <pc:spChg chg="mod ord">
          <ac:chgData name="Stuermer, Stefan" userId="363bd4c4-97f9-4014-8af5-fac6dedd54e4" providerId="ADAL" clId="{F4C6D007-9443-4F2A-9F20-B5091911C260}" dt="2024-08-29T21:20:59.727" v="2354" actId="700"/>
          <ac:spMkLst>
            <pc:docMk/>
            <pc:sldMk cId="3004695559" sldId="2147308382"/>
            <ac:spMk id="4" creationId="{09C9F571-52B3-BD7E-B549-2FA0480FF693}"/>
          </ac:spMkLst>
        </pc:spChg>
      </pc:sldChg>
      <pc:sldChg chg="addSp delSp modSp add mod setBg modClrScheme chgLayout">
        <pc:chgData name="Stuermer, Stefan" userId="363bd4c4-97f9-4014-8af5-fac6dedd54e4" providerId="ADAL" clId="{F4C6D007-9443-4F2A-9F20-B5091911C260}" dt="2024-08-29T22:42:38.241" v="3278" actId="20577"/>
        <pc:sldMkLst>
          <pc:docMk/>
          <pc:sldMk cId="2518259027" sldId="2147308383"/>
        </pc:sldMkLst>
        <pc:spChg chg="mod ord">
          <ac:chgData name="Stuermer, Stefan" userId="363bd4c4-97f9-4014-8af5-fac6dedd54e4" providerId="ADAL" clId="{F4C6D007-9443-4F2A-9F20-B5091911C260}" dt="2024-08-29T22:42:38.241" v="3278" actId="20577"/>
          <ac:spMkLst>
            <pc:docMk/>
            <pc:sldMk cId="2518259027" sldId="2147308383"/>
            <ac:spMk id="2" creationId="{F36A46F7-2DE8-9D0D-A437-0049EB10FE60}"/>
          </ac:spMkLst>
        </pc:spChg>
        <pc:spChg chg="mod ord">
          <ac:chgData name="Stuermer, Stefan" userId="363bd4c4-97f9-4014-8af5-fac6dedd54e4" providerId="ADAL" clId="{F4C6D007-9443-4F2A-9F20-B5091911C260}" dt="2024-08-29T21:21:10.603" v="2355" actId="700"/>
          <ac:spMkLst>
            <pc:docMk/>
            <pc:sldMk cId="2518259027" sldId="2147308383"/>
            <ac:spMk id="3" creationId="{B4D77036-DFA1-A1AB-6384-231949B6BEE1}"/>
          </ac:spMkLst>
        </pc:spChg>
        <pc:spChg chg="mod ord">
          <ac:chgData name="Stuermer, Stefan" userId="363bd4c4-97f9-4014-8af5-fac6dedd54e4" providerId="ADAL" clId="{F4C6D007-9443-4F2A-9F20-B5091911C260}" dt="2024-08-29T21:21:10.603" v="2355" actId="700"/>
          <ac:spMkLst>
            <pc:docMk/>
            <pc:sldMk cId="2518259027" sldId="2147308383"/>
            <ac:spMk id="4" creationId="{09C9F571-52B3-BD7E-B549-2FA0480FF693}"/>
          </ac:spMkLst>
        </pc:spChg>
        <pc:picChg chg="add del mod">
          <ac:chgData name="Stuermer, Stefan" userId="363bd4c4-97f9-4014-8af5-fac6dedd54e4" providerId="ADAL" clId="{F4C6D007-9443-4F2A-9F20-B5091911C260}" dt="2024-08-29T22:40:38.570" v="3236" actId="478"/>
          <ac:picMkLst>
            <pc:docMk/>
            <pc:sldMk cId="2518259027" sldId="2147308383"/>
            <ac:picMk id="5" creationId="{4F3FA1C9-3F8A-262F-37AE-55B312E75D4A}"/>
          </ac:picMkLst>
        </pc:picChg>
        <pc:picChg chg="add mod">
          <ac:chgData name="Stuermer, Stefan" userId="363bd4c4-97f9-4014-8af5-fac6dedd54e4" providerId="ADAL" clId="{F4C6D007-9443-4F2A-9F20-B5091911C260}" dt="2024-08-29T22:40:38.869" v="3237"/>
          <ac:picMkLst>
            <pc:docMk/>
            <pc:sldMk cId="2518259027" sldId="2147308383"/>
            <ac:picMk id="6" creationId="{35459E97-1742-78D4-B460-305868FD8E0F}"/>
          </ac:picMkLst>
        </pc:picChg>
      </pc:sldChg>
      <pc:sldChg chg="modSp add del mod">
        <pc:chgData name="Stuermer, Stefan" userId="363bd4c4-97f9-4014-8af5-fac6dedd54e4" providerId="ADAL" clId="{F4C6D007-9443-4F2A-9F20-B5091911C260}" dt="2024-08-29T20:50:12.605" v="2258" actId="47"/>
        <pc:sldMkLst>
          <pc:docMk/>
          <pc:sldMk cId="3217885133" sldId="2147308384"/>
        </pc:sldMkLst>
        <pc:spChg chg="mod">
          <ac:chgData name="Stuermer, Stefan" userId="363bd4c4-97f9-4014-8af5-fac6dedd54e4" providerId="ADAL" clId="{F4C6D007-9443-4F2A-9F20-B5091911C260}" dt="2024-08-28T22:50:15.031" v="754" actId="20577"/>
          <ac:spMkLst>
            <pc:docMk/>
            <pc:sldMk cId="3217885133" sldId="2147308384"/>
            <ac:spMk id="2" creationId="{F36A46F7-2DE8-9D0D-A437-0049EB10FE60}"/>
          </ac:spMkLst>
        </pc:spChg>
        <pc:spChg chg="mod">
          <ac:chgData name="Stuermer, Stefan" userId="363bd4c4-97f9-4014-8af5-fac6dedd54e4" providerId="ADAL" clId="{F4C6D007-9443-4F2A-9F20-B5091911C260}" dt="2024-08-28T22:49:51.001" v="695" actId="20577"/>
          <ac:spMkLst>
            <pc:docMk/>
            <pc:sldMk cId="3217885133" sldId="2147308384"/>
            <ac:spMk id="3" creationId="{B4D77036-DFA1-A1AB-6384-231949B6BEE1}"/>
          </ac:spMkLst>
        </pc:spChg>
      </pc:sldChg>
      <pc:sldChg chg="modSp add del mod">
        <pc:chgData name="Stuermer, Stefan" userId="363bd4c4-97f9-4014-8af5-fac6dedd54e4" providerId="ADAL" clId="{F4C6D007-9443-4F2A-9F20-B5091911C260}" dt="2024-08-29T20:50:12.605" v="2258" actId="47"/>
        <pc:sldMkLst>
          <pc:docMk/>
          <pc:sldMk cId="219689445" sldId="2147308385"/>
        </pc:sldMkLst>
        <pc:spChg chg="mod">
          <ac:chgData name="Stuermer, Stefan" userId="363bd4c4-97f9-4014-8af5-fac6dedd54e4" providerId="ADAL" clId="{F4C6D007-9443-4F2A-9F20-B5091911C260}" dt="2024-08-28T22:51:07.462" v="803" actId="20577"/>
          <ac:spMkLst>
            <pc:docMk/>
            <pc:sldMk cId="219689445" sldId="2147308385"/>
            <ac:spMk id="2" creationId="{F36A46F7-2DE8-9D0D-A437-0049EB10FE60}"/>
          </ac:spMkLst>
        </pc:spChg>
        <pc:spChg chg="mod">
          <ac:chgData name="Stuermer, Stefan" userId="363bd4c4-97f9-4014-8af5-fac6dedd54e4" providerId="ADAL" clId="{F4C6D007-9443-4F2A-9F20-B5091911C260}" dt="2024-08-28T22:50:31.745" v="766" actId="20577"/>
          <ac:spMkLst>
            <pc:docMk/>
            <pc:sldMk cId="219689445" sldId="2147308385"/>
            <ac:spMk id="3" creationId="{B4D77036-DFA1-A1AB-6384-231949B6BEE1}"/>
          </ac:spMkLst>
        </pc:spChg>
      </pc:sldChg>
      <pc:sldChg chg="addSp delSp modSp new mod ord delAnim modAnim">
        <pc:chgData name="Stuermer, Stefan" userId="363bd4c4-97f9-4014-8af5-fac6dedd54e4" providerId="ADAL" clId="{F4C6D007-9443-4F2A-9F20-B5091911C260}" dt="2024-08-29T23:00:35.182" v="3345" actId="20577"/>
        <pc:sldMkLst>
          <pc:docMk/>
          <pc:sldMk cId="1390103249" sldId="2147308386"/>
        </pc:sldMkLst>
        <pc:spChg chg="mod">
          <ac:chgData name="Stuermer, Stefan" userId="363bd4c4-97f9-4014-8af5-fac6dedd54e4" providerId="ADAL" clId="{F4C6D007-9443-4F2A-9F20-B5091911C260}" dt="2024-08-29T21:49:41.996" v="2537" actId="20577"/>
          <ac:spMkLst>
            <pc:docMk/>
            <pc:sldMk cId="1390103249" sldId="2147308386"/>
            <ac:spMk id="2" creationId="{31505C6D-B6E3-1C66-E2BB-98CFB0C716C9}"/>
          </ac:spMkLst>
        </pc:spChg>
        <pc:spChg chg="mod">
          <ac:chgData name="Stuermer, Stefan" userId="363bd4c4-97f9-4014-8af5-fac6dedd54e4" providerId="ADAL" clId="{F4C6D007-9443-4F2A-9F20-B5091911C260}" dt="2024-08-29T21:54:14.739" v="2706" actId="1076"/>
          <ac:spMkLst>
            <pc:docMk/>
            <pc:sldMk cId="1390103249" sldId="2147308386"/>
            <ac:spMk id="3" creationId="{792CDB74-8D75-1315-A41F-FA58A7899D75}"/>
          </ac:spMkLst>
        </pc:spChg>
        <pc:spChg chg="mod">
          <ac:chgData name="Stuermer, Stefan" userId="363bd4c4-97f9-4014-8af5-fac6dedd54e4" providerId="ADAL" clId="{F4C6D007-9443-4F2A-9F20-B5091911C260}" dt="2024-08-29T21:54:14.739" v="2706" actId="1076"/>
          <ac:spMkLst>
            <pc:docMk/>
            <pc:sldMk cId="1390103249" sldId="2147308386"/>
            <ac:spMk id="4" creationId="{FF9C0FB0-98C7-243F-B9EF-433A33871F30}"/>
          </ac:spMkLst>
        </pc:spChg>
        <pc:spChg chg="add mod">
          <ac:chgData name="Stuermer, Stefan" userId="363bd4c4-97f9-4014-8af5-fac6dedd54e4" providerId="ADAL" clId="{F4C6D007-9443-4F2A-9F20-B5091911C260}" dt="2024-08-29T21:53:20.428" v="2664" actId="1035"/>
          <ac:spMkLst>
            <pc:docMk/>
            <pc:sldMk cId="1390103249" sldId="2147308386"/>
            <ac:spMk id="6" creationId="{27372EA3-9489-813F-7113-21A87C93DCC4}"/>
          </ac:spMkLst>
        </pc:spChg>
        <pc:spChg chg="add del mod">
          <ac:chgData name="Stuermer, Stefan" userId="363bd4c4-97f9-4014-8af5-fac6dedd54e4" providerId="ADAL" clId="{F4C6D007-9443-4F2A-9F20-B5091911C260}" dt="2024-08-29T21:54:02.013" v="2705" actId="478"/>
          <ac:spMkLst>
            <pc:docMk/>
            <pc:sldMk cId="1390103249" sldId="2147308386"/>
            <ac:spMk id="8" creationId="{B821C9FB-B110-6EEC-7BF6-E6AC8CD3EEC6}"/>
          </ac:spMkLst>
        </pc:spChg>
        <pc:spChg chg="add mod">
          <ac:chgData name="Stuermer, Stefan" userId="363bd4c4-97f9-4014-8af5-fac6dedd54e4" providerId="ADAL" clId="{F4C6D007-9443-4F2A-9F20-B5091911C260}" dt="2024-08-29T21:53:20.428" v="2664" actId="1035"/>
          <ac:spMkLst>
            <pc:docMk/>
            <pc:sldMk cId="1390103249" sldId="2147308386"/>
            <ac:spMk id="10" creationId="{B72042D6-C199-5C49-E8A6-5C98ED921311}"/>
          </ac:spMkLst>
        </pc:spChg>
        <pc:spChg chg="add mod">
          <ac:chgData name="Stuermer, Stefan" userId="363bd4c4-97f9-4014-8af5-fac6dedd54e4" providerId="ADAL" clId="{F4C6D007-9443-4F2A-9F20-B5091911C260}" dt="2024-08-29T21:53:20.428" v="2664" actId="1035"/>
          <ac:spMkLst>
            <pc:docMk/>
            <pc:sldMk cId="1390103249" sldId="2147308386"/>
            <ac:spMk id="12" creationId="{E995B55E-4C39-DFF4-0B73-456274722A4F}"/>
          </ac:spMkLst>
        </pc:spChg>
        <pc:spChg chg="add mod">
          <ac:chgData name="Stuermer, Stefan" userId="363bd4c4-97f9-4014-8af5-fac6dedd54e4" providerId="ADAL" clId="{F4C6D007-9443-4F2A-9F20-B5091911C260}" dt="2024-08-29T22:54:51.261" v="3342" actId="1076"/>
          <ac:spMkLst>
            <pc:docMk/>
            <pc:sldMk cId="1390103249" sldId="2147308386"/>
            <ac:spMk id="14" creationId="{B651B84D-4A28-0352-AB09-E24CCDB7134D}"/>
          </ac:spMkLst>
        </pc:spChg>
        <pc:spChg chg="add del mod">
          <ac:chgData name="Stuermer, Stefan" userId="363bd4c4-97f9-4014-8af5-fac6dedd54e4" providerId="ADAL" clId="{F4C6D007-9443-4F2A-9F20-B5091911C260}" dt="2024-08-29T21:50:16.041" v="2541" actId="478"/>
          <ac:spMkLst>
            <pc:docMk/>
            <pc:sldMk cId="1390103249" sldId="2147308386"/>
            <ac:spMk id="15" creationId="{A9AA7F58-89E1-E73E-D76E-41D7234DE7B2}"/>
          </ac:spMkLst>
        </pc:spChg>
        <pc:spChg chg="add mod">
          <ac:chgData name="Stuermer, Stefan" userId="363bd4c4-97f9-4014-8af5-fac6dedd54e4" providerId="ADAL" clId="{F4C6D007-9443-4F2A-9F20-B5091911C260}" dt="2024-08-29T21:55:00.758" v="2710" actId="1076"/>
          <ac:spMkLst>
            <pc:docMk/>
            <pc:sldMk cId="1390103249" sldId="2147308386"/>
            <ac:spMk id="16" creationId="{152EADD7-840E-1311-5E96-70EAE4EF5B61}"/>
          </ac:spMkLst>
        </pc:spChg>
        <pc:spChg chg="add mod">
          <ac:chgData name="Stuermer, Stefan" userId="363bd4c4-97f9-4014-8af5-fac6dedd54e4" providerId="ADAL" clId="{F4C6D007-9443-4F2A-9F20-B5091911C260}" dt="2024-08-29T22:17:27.243" v="2813" actId="20577"/>
          <ac:spMkLst>
            <pc:docMk/>
            <pc:sldMk cId="1390103249" sldId="2147308386"/>
            <ac:spMk id="17" creationId="{0314E10E-3C8E-BA48-6BB8-C8A9B325B9EB}"/>
          </ac:spMkLst>
        </pc:spChg>
        <pc:spChg chg="add mod">
          <ac:chgData name="Stuermer, Stefan" userId="363bd4c4-97f9-4014-8af5-fac6dedd54e4" providerId="ADAL" clId="{F4C6D007-9443-4F2A-9F20-B5091911C260}" dt="2024-08-29T21:55:00.758" v="2710" actId="1076"/>
          <ac:spMkLst>
            <pc:docMk/>
            <pc:sldMk cId="1390103249" sldId="2147308386"/>
            <ac:spMk id="18" creationId="{0F1FC458-BEF5-6CE4-BDCA-8D9366A245CD}"/>
          </ac:spMkLst>
        </pc:spChg>
        <pc:spChg chg="add mod">
          <ac:chgData name="Stuermer, Stefan" userId="363bd4c4-97f9-4014-8af5-fac6dedd54e4" providerId="ADAL" clId="{F4C6D007-9443-4F2A-9F20-B5091911C260}" dt="2024-08-29T21:55:00.758" v="2710" actId="1076"/>
          <ac:spMkLst>
            <pc:docMk/>
            <pc:sldMk cId="1390103249" sldId="2147308386"/>
            <ac:spMk id="19" creationId="{51448556-4125-688D-1C67-807E0F0C7168}"/>
          </ac:spMkLst>
        </pc:spChg>
        <pc:spChg chg="add mod">
          <ac:chgData name="Stuermer, Stefan" userId="363bd4c4-97f9-4014-8af5-fac6dedd54e4" providerId="ADAL" clId="{F4C6D007-9443-4F2A-9F20-B5091911C260}" dt="2024-08-29T21:54:52.066" v="2709" actId="1076"/>
          <ac:spMkLst>
            <pc:docMk/>
            <pc:sldMk cId="1390103249" sldId="2147308386"/>
            <ac:spMk id="20" creationId="{5AC728F9-5506-19DE-30CA-803847F6C75E}"/>
          </ac:spMkLst>
        </pc:spChg>
        <pc:spChg chg="add mod">
          <ac:chgData name="Stuermer, Stefan" userId="363bd4c4-97f9-4014-8af5-fac6dedd54e4" providerId="ADAL" clId="{F4C6D007-9443-4F2A-9F20-B5091911C260}" dt="2024-08-29T21:55:11.650" v="2711" actId="1076"/>
          <ac:spMkLst>
            <pc:docMk/>
            <pc:sldMk cId="1390103249" sldId="2147308386"/>
            <ac:spMk id="21" creationId="{8153C035-144F-C849-BDB5-8ADB5F98B8FD}"/>
          </ac:spMkLst>
        </pc:spChg>
        <pc:spChg chg="add mod">
          <ac:chgData name="Stuermer, Stefan" userId="363bd4c4-97f9-4014-8af5-fac6dedd54e4" providerId="ADAL" clId="{F4C6D007-9443-4F2A-9F20-B5091911C260}" dt="2024-08-29T22:54:51.261" v="3342" actId="1076"/>
          <ac:spMkLst>
            <pc:docMk/>
            <pc:sldMk cId="1390103249" sldId="2147308386"/>
            <ac:spMk id="22" creationId="{87E43E91-7843-1D1B-504C-02834E19D92B}"/>
          </ac:spMkLst>
        </pc:spChg>
        <pc:spChg chg="add mod">
          <ac:chgData name="Stuermer, Stefan" userId="363bd4c4-97f9-4014-8af5-fac6dedd54e4" providerId="ADAL" clId="{F4C6D007-9443-4F2A-9F20-B5091911C260}" dt="2024-08-29T21:55:39.984" v="2738" actId="14100"/>
          <ac:spMkLst>
            <pc:docMk/>
            <pc:sldMk cId="1390103249" sldId="2147308386"/>
            <ac:spMk id="23" creationId="{96D621BF-6D45-C7C2-9085-09589CD324B8}"/>
          </ac:spMkLst>
        </pc:spChg>
        <pc:spChg chg="add mod">
          <ac:chgData name="Stuermer, Stefan" userId="363bd4c4-97f9-4014-8af5-fac6dedd54e4" providerId="ADAL" clId="{F4C6D007-9443-4F2A-9F20-B5091911C260}" dt="2024-08-29T21:53:20.428" v="2664" actId="1035"/>
          <ac:spMkLst>
            <pc:docMk/>
            <pc:sldMk cId="1390103249" sldId="2147308386"/>
            <ac:spMk id="24" creationId="{6DA0876C-50E0-482D-72F6-6CCCF7594C89}"/>
          </ac:spMkLst>
        </pc:spChg>
        <pc:spChg chg="add mod">
          <ac:chgData name="Stuermer, Stefan" userId="363bd4c4-97f9-4014-8af5-fac6dedd54e4" providerId="ADAL" clId="{F4C6D007-9443-4F2A-9F20-B5091911C260}" dt="2024-08-29T22:54:51.261" v="3342" actId="1076"/>
          <ac:spMkLst>
            <pc:docMk/>
            <pc:sldMk cId="1390103249" sldId="2147308386"/>
            <ac:spMk id="26" creationId="{E1DC559B-725F-0CA6-E120-AF74010CAC74}"/>
          </ac:spMkLst>
        </pc:spChg>
        <pc:spChg chg="add mod">
          <ac:chgData name="Stuermer, Stefan" userId="363bd4c4-97f9-4014-8af5-fac6dedd54e4" providerId="ADAL" clId="{F4C6D007-9443-4F2A-9F20-B5091911C260}" dt="2024-08-29T21:55:11.650" v="2711" actId="1076"/>
          <ac:spMkLst>
            <pc:docMk/>
            <pc:sldMk cId="1390103249" sldId="2147308386"/>
            <ac:spMk id="28" creationId="{6113CE84-A6B3-BDB8-3A1A-ED1459FDA34E}"/>
          </ac:spMkLst>
        </pc:spChg>
        <pc:spChg chg="add mod">
          <ac:chgData name="Stuermer, Stefan" userId="363bd4c4-97f9-4014-8af5-fac6dedd54e4" providerId="ADAL" clId="{F4C6D007-9443-4F2A-9F20-B5091911C260}" dt="2024-08-29T21:55:11.650" v="2711" actId="1076"/>
          <ac:spMkLst>
            <pc:docMk/>
            <pc:sldMk cId="1390103249" sldId="2147308386"/>
            <ac:spMk id="30" creationId="{E8DE7B3B-9EEF-6BA3-1343-EE56650C3086}"/>
          </ac:spMkLst>
        </pc:spChg>
        <pc:spChg chg="add mod">
          <ac:chgData name="Stuermer, Stefan" userId="363bd4c4-97f9-4014-8af5-fac6dedd54e4" providerId="ADAL" clId="{F4C6D007-9443-4F2A-9F20-B5091911C260}" dt="2024-08-29T23:00:35.182" v="3345" actId="20577"/>
          <ac:spMkLst>
            <pc:docMk/>
            <pc:sldMk cId="1390103249" sldId="2147308386"/>
            <ac:spMk id="32" creationId="{5CC9A600-7BAB-12B1-79E4-86B6AA4190E9}"/>
          </ac:spMkLst>
        </pc:spChg>
        <pc:spChg chg="add mod">
          <ac:chgData name="Stuermer, Stefan" userId="363bd4c4-97f9-4014-8af5-fac6dedd54e4" providerId="ADAL" clId="{F4C6D007-9443-4F2A-9F20-B5091911C260}" dt="2024-08-29T21:55:00.758" v="2710" actId="1076"/>
          <ac:spMkLst>
            <pc:docMk/>
            <pc:sldMk cId="1390103249" sldId="2147308386"/>
            <ac:spMk id="34" creationId="{FA267ECB-6B27-733E-D2B5-E581F46D30EC}"/>
          </ac:spMkLst>
        </pc:spChg>
        <pc:spChg chg="add mod">
          <ac:chgData name="Stuermer, Stefan" userId="363bd4c4-97f9-4014-8af5-fac6dedd54e4" providerId="ADAL" clId="{F4C6D007-9443-4F2A-9F20-B5091911C260}" dt="2024-08-29T13:34:14.868" v="1999" actId="571"/>
          <ac:spMkLst>
            <pc:docMk/>
            <pc:sldMk cId="1390103249" sldId="2147308386"/>
            <ac:spMk id="35" creationId="{0587422E-93A9-A329-143B-33009A0B158B}"/>
          </ac:spMkLst>
        </pc:spChg>
        <pc:spChg chg="add mod">
          <ac:chgData name="Stuermer, Stefan" userId="363bd4c4-97f9-4014-8af5-fac6dedd54e4" providerId="ADAL" clId="{F4C6D007-9443-4F2A-9F20-B5091911C260}" dt="2024-08-29T13:34:14.868" v="1999" actId="571"/>
          <ac:spMkLst>
            <pc:docMk/>
            <pc:sldMk cId="1390103249" sldId="2147308386"/>
            <ac:spMk id="36" creationId="{64D39386-E95F-07CF-546B-161840E067C6}"/>
          </ac:spMkLst>
        </pc:spChg>
        <pc:picChg chg="add mod">
          <ac:chgData name="Stuermer, Stefan" userId="363bd4c4-97f9-4014-8af5-fac6dedd54e4" providerId="ADAL" clId="{F4C6D007-9443-4F2A-9F20-B5091911C260}" dt="2024-08-29T21:53:20.428" v="2664" actId="1035"/>
          <ac:picMkLst>
            <pc:docMk/>
            <pc:sldMk cId="1390103249" sldId="2147308386"/>
            <ac:picMk id="5" creationId="{786F6AEC-7F02-DB1B-7FDA-77BA888C0572}"/>
          </ac:picMkLst>
        </pc:picChg>
        <pc:picChg chg="add mod">
          <ac:chgData name="Stuermer, Stefan" userId="363bd4c4-97f9-4014-8af5-fac6dedd54e4" providerId="ADAL" clId="{F4C6D007-9443-4F2A-9F20-B5091911C260}" dt="2024-08-29T21:50:04.474" v="2538"/>
          <ac:picMkLst>
            <pc:docMk/>
            <pc:sldMk cId="1390103249" sldId="2147308386"/>
            <ac:picMk id="7" creationId="{677EF646-DA9B-EF14-993C-78C2C76FEB86}"/>
          </ac:picMkLst>
        </pc:picChg>
        <pc:picChg chg="add del mod">
          <ac:chgData name="Stuermer, Stefan" userId="363bd4c4-97f9-4014-8af5-fac6dedd54e4" providerId="ADAL" clId="{F4C6D007-9443-4F2A-9F20-B5091911C260}" dt="2024-08-29T13:47:45.304" v="2068" actId="478"/>
          <ac:picMkLst>
            <pc:docMk/>
            <pc:sldMk cId="1390103249" sldId="2147308386"/>
            <ac:picMk id="7" creationId="{CD587E50-D756-58AF-04D8-85DD11216553}"/>
          </ac:picMkLst>
        </pc:picChg>
        <pc:picChg chg="add mod">
          <ac:chgData name="Stuermer, Stefan" userId="363bd4c4-97f9-4014-8af5-fac6dedd54e4" providerId="ADAL" clId="{F4C6D007-9443-4F2A-9F20-B5091911C260}" dt="2024-08-29T21:53:20.428" v="2664" actId="1035"/>
          <ac:picMkLst>
            <pc:docMk/>
            <pc:sldMk cId="1390103249" sldId="2147308386"/>
            <ac:picMk id="9" creationId="{5CEA497C-6A1B-4A75-B514-CCFAB6664AB1}"/>
          </ac:picMkLst>
        </pc:picChg>
        <pc:picChg chg="add mod">
          <ac:chgData name="Stuermer, Stefan" userId="363bd4c4-97f9-4014-8af5-fac6dedd54e4" providerId="ADAL" clId="{F4C6D007-9443-4F2A-9F20-B5091911C260}" dt="2024-08-29T21:53:20.428" v="2664" actId="1035"/>
          <ac:picMkLst>
            <pc:docMk/>
            <pc:sldMk cId="1390103249" sldId="2147308386"/>
            <ac:picMk id="11" creationId="{56F096C4-61CA-810B-4CB6-92867976D19F}"/>
          </ac:picMkLst>
        </pc:picChg>
        <pc:picChg chg="add mod">
          <ac:chgData name="Stuermer, Stefan" userId="363bd4c4-97f9-4014-8af5-fac6dedd54e4" providerId="ADAL" clId="{F4C6D007-9443-4F2A-9F20-B5091911C260}" dt="2024-08-29T21:53:20.428" v="2664" actId="1035"/>
          <ac:picMkLst>
            <pc:docMk/>
            <pc:sldMk cId="1390103249" sldId="2147308386"/>
            <ac:picMk id="13" creationId="{A5B1ABD3-F5F7-A738-42E7-256F6E95F924}"/>
          </ac:picMkLst>
        </pc:picChg>
        <pc:picChg chg="add del mod">
          <ac:chgData name="Stuermer, Stefan" userId="363bd4c4-97f9-4014-8af5-fac6dedd54e4" providerId="ADAL" clId="{F4C6D007-9443-4F2A-9F20-B5091911C260}" dt="2024-08-29T13:43:51.791" v="2044" actId="478"/>
          <ac:picMkLst>
            <pc:docMk/>
            <pc:sldMk cId="1390103249" sldId="2147308386"/>
            <ac:picMk id="15" creationId="{93B342FE-E4ED-E8E9-35F8-07582984413A}"/>
          </ac:picMkLst>
        </pc:picChg>
        <pc:picChg chg="add del mod">
          <ac:chgData name="Stuermer, Stefan" userId="363bd4c4-97f9-4014-8af5-fac6dedd54e4" providerId="ADAL" clId="{F4C6D007-9443-4F2A-9F20-B5091911C260}" dt="2024-08-29T13:44:23.762" v="2046" actId="478"/>
          <ac:picMkLst>
            <pc:docMk/>
            <pc:sldMk cId="1390103249" sldId="2147308386"/>
            <ac:picMk id="17" creationId="{41EB3E7F-D6D8-38DC-8535-699E0C25EF78}"/>
          </ac:picMkLst>
        </pc:picChg>
        <pc:picChg chg="add del mod">
          <ac:chgData name="Stuermer, Stefan" userId="363bd4c4-97f9-4014-8af5-fac6dedd54e4" providerId="ADAL" clId="{F4C6D007-9443-4F2A-9F20-B5091911C260}" dt="2024-08-29T13:53:18.546" v="2085" actId="478"/>
          <ac:picMkLst>
            <pc:docMk/>
            <pc:sldMk cId="1390103249" sldId="2147308386"/>
            <ac:picMk id="19" creationId="{0A1B885C-53C9-9621-F445-0A9881E5D1FB}"/>
          </ac:picMkLst>
        </pc:picChg>
        <pc:picChg chg="add del mod">
          <ac:chgData name="Stuermer, Stefan" userId="363bd4c4-97f9-4014-8af5-fac6dedd54e4" providerId="ADAL" clId="{F4C6D007-9443-4F2A-9F20-B5091911C260}" dt="2024-08-29T13:53:26.039" v="2088" actId="478"/>
          <ac:picMkLst>
            <pc:docMk/>
            <pc:sldMk cId="1390103249" sldId="2147308386"/>
            <ac:picMk id="21" creationId="{8451675B-A658-B25B-1596-D3CD6297E177}"/>
          </ac:picMkLst>
        </pc:picChg>
        <pc:picChg chg="add del mod">
          <ac:chgData name="Stuermer, Stefan" userId="363bd4c4-97f9-4014-8af5-fac6dedd54e4" providerId="ADAL" clId="{F4C6D007-9443-4F2A-9F20-B5091911C260}" dt="2024-08-29T13:53:26.630" v="2089" actId="478"/>
          <ac:picMkLst>
            <pc:docMk/>
            <pc:sldMk cId="1390103249" sldId="2147308386"/>
            <ac:picMk id="23" creationId="{1F3C4DD2-4AD6-C246-BD98-A665AE182F7A}"/>
          </ac:picMkLst>
        </pc:picChg>
        <pc:picChg chg="add del mod">
          <ac:chgData name="Stuermer, Stefan" userId="363bd4c4-97f9-4014-8af5-fac6dedd54e4" providerId="ADAL" clId="{F4C6D007-9443-4F2A-9F20-B5091911C260}" dt="2024-08-29T13:53:27.087" v="2090" actId="478"/>
          <ac:picMkLst>
            <pc:docMk/>
            <pc:sldMk cId="1390103249" sldId="2147308386"/>
            <ac:picMk id="25" creationId="{006DB9E3-8686-F2C6-603D-EBB148AD4818}"/>
          </ac:picMkLst>
        </pc:picChg>
        <pc:picChg chg="add del mod">
          <ac:chgData name="Stuermer, Stefan" userId="363bd4c4-97f9-4014-8af5-fac6dedd54e4" providerId="ADAL" clId="{F4C6D007-9443-4F2A-9F20-B5091911C260}" dt="2024-08-29T13:47:37.201" v="2066" actId="478"/>
          <ac:picMkLst>
            <pc:docMk/>
            <pc:sldMk cId="1390103249" sldId="2147308386"/>
            <ac:picMk id="27" creationId="{5B3A2704-4ED9-F7E9-CDE0-ECF81C3C760B}"/>
          </ac:picMkLst>
        </pc:picChg>
        <pc:picChg chg="add del mod">
          <ac:chgData name="Stuermer, Stefan" userId="363bd4c4-97f9-4014-8af5-fac6dedd54e4" providerId="ADAL" clId="{F4C6D007-9443-4F2A-9F20-B5091911C260}" dt="2024-08-29T13:47:45.304" v="2068" actId="478"/>
          <ac:picMkLst>
            <pc:docMk/>
            <pc:sldMk cId="1390103249" sldId="2147308386"/>
            <ac:picMk id="29" creationId="{6C1FBC53-4AE3-2333-3A0B-DC03BA7171D4}"/>
          </ac:picMkLst>
        </pc:picChg>
        <pc:picChg chg="add del mod">
          <ac:chgData name="Stuermer, Stefan" userId="363bd4c4-97f9-4014-8af5-fac6dedd54e4" providerId="ADAL" clId="{F4C6D007-9443-4F2A-9F20-B5091911C260}" dt="2024-08-29T13:47:45.304" v="2068" actId="478"/>
          <ac:picMkLst>
            <pc:docMk/>
            <pc:sldMk cId="1390103249" sldId="2147308386"/>
            <ac:picMk id="31" creationId="{92C2BC00-BE62-0B50-E01D-C05BA67EB748}"/>
          </ac:picMkLst>
        </pc:picChg>
        <pc:picChg chg="add del mod">
          <ac:chgData name="Stuermer, Stefan" userId="363bd4c4-97f9-4014-8af5-fac6dedd54e4" providerId="ADAL" clId="{F4C6D007-9443-4F2A-9F20-B5091911C260}" dt="2024-08-29T13:44:24.182" v="2047" actId="478"/>
          <ac:picMkLst>
            <pc:docMk/>
            <pc:sldMk cId="1390103249" sldId="2147308386"/>
            <ac:picMk id="33" creationId="{CAB2A93D-E705-1DA5-5AFF-1000CB4C0D98}"/>
          </ac:picMkLst>
        </pc:picChg>
        <pc:picChg chg="add mod">
          <ac:chgData name="Stuermer, Stefan" userId="363bd4c4-97f9-4014-8af5-fac6dedd54e4" providerId="ADAL" clId="{F4C6D007-9443-4F2A-9F20-B5091911C260}" dt="2024-08-29T21:55:00.758" v="2710" actId="1076"/>
          <ac:picMkLst>
            <pc:docMk/>
            <pc:sldMk cId="1390103249" sldId="2147308386"/>
            <ac:picMk id="38" creationId="{71D9D289-7A8C-4AD4-4BEA-A6ADD411860A}"/>
          </ac:picMkLst>
        </pc:picChg>
        <pc:picChg chg="add mod">
          <ac:chgData name="Stuermer, Stefan" userId="363bd4c4-97f9-4014-8af5-fac6dedd54e4" providerId="ADAL" clId="{F4C6D007-9443-4F2A-9F20-B5091911C260}" dt="2024-08-29T21:55:00.758" v="2710" actId="1076"/>
          <ac:picMkLst>
            <pc:docMk/>
            <pc:sldMk cId="1390103249" sldId="2147308386"/>
            <ac:picMk id="39" creationId="{024380A9-2311-66AA-1FA8-2BCFA621AFB0}"/>
          </ac:picMkLst>
        </pc:picChg>
        <pc:picChg chg="add mod">
          <ac:chgData name="Stuermer, Stefan" userId="363bd4c4-97f9-4014-8af5-fac6dedd54e4" providerId="ADAL" clId="{F4C6D007-9443-4F2A-9F20-B5091911C260}" dt="2024-08-29T21:55:00.758" v="2710" actId="1076"/>
          <ac:picMkLst>
            <pc:docMk/>
            <pc:sldMk cId="1390103249" sldId="2147308386"/>
            <ac:picMk id="40" creationId="{A3E1C84F-6A33-2B24-822F-2EC5EDC482C0}"/>
          </ac:picMkLst>
        </pc:picChg>
        <pc:picChg chg="add mod">
          <ac:chgData name="Stuermer, Stefan" userId="363bd4c4-97f9-4014-8af5-fac6dedd54e4" providerId="ADAL" clId="{F4C6D007-9443-4F2A-9F20-B5091911C260}" dt="2024-08-29T21:55:11.650" v="2711" actId="1076"/>
          <ac:picMkLst>
            <pc:docMk/>
            <pc:sldMk cId="1390103249" sldId="2147308386"/>
            <ac:picMk id="42" creationId="{81E27936-39F5-AD22-B5A1-3EB44478E9A5}"/>
          </ac:picMkLst>
        </pc:picChg>
        <pc:picChg chg="add mod">
          <ac:chgData name="Stuermer, Stefan" userId="363bd4c4-97f9-4014-8af5-fac6dedd54e4" providerId="ADAL" clId="{F4C6D007-9443-4F2A-9F20-B5091911C260}" dt="2024-08-29T21:55:11.650" v="2711" actId="1076"/>
          <ac:picMkLst>
            <pc:docMk/>
            <pc:sldMk cId="1390103249" sldId="2147308386"/>
            <ac:picMk id="43" creationId="{F9044DCF-EF5F-6698-4D5D-5B4AD377DF64}"/>
          </ac:picMkLst>
        </pc:picChg>
        <pc:picChg chg="add mod">
          <ac:chgData name="Stuermer, Stefan" userId="363bd4c4-97f9-4014-8af5-fac6dedd54e4" providerId="ADAL" clId="{F4C6D007-9443-4F2A-9F20-B5091911C260}" dt="2024-08-29T21:55:11.650" v="2711" actId="1076"/>
          <ac:picMkLst>
            <pc:docMk/>
            <pc:sldMk cId="1390103249" sldId="2147308386"/>
            <ac:picMk id="44" creationId="{40F6892A-B296-B11E-7A06-C01810A071A2}"/>
          </ac:picMkLst>
        </pc:picChg>
        <pc:picChg chg="add del mod">
          <ac:chgData name="Stuermer, Stefan" userId="363bd4c4-97f9-4014-8af5-fac6dedd54e4" providerId="ADAL" clId="{F4C6D007-9443-4F2A-9F20-B5091911C260}" dt="2024-08-29T21:54:02.013" v="2705" actId="478"/>
          <ac:picMkLst>
            <pc:docMk/>
            <pc:sldMk cId="1390103249" sldId="2147308386"/>
            <ac:picMk id="45" creationId="{0B60F25A-CC58-E06B-D47A-C41D47FA7541}"/>
          </ac:picMkLst>
        </pc:picChg>
        <pc:picChg chg="add mod">
          <ac:chgData name="Stuermer, Stefan" userId="363bd4c4-97f9-4014-8af5-fac6dedd54e4" providerId="ADAL" clId="{F4C6D007-9443-4F2A-9F20-B5091911C260}" dt="2024-08-29T21:54:52.066" v="2709" actId="1076"/>
          <ac:picMkLst>
            <pc:docMk/>
            <pc:sldMk cId="1390103249" sldId="2147308386"/>
            <ac:picMk id="47" creationId="{6264F182-55B2-B676-2B60-4FE4A59E6F5E}"/>
          </ac:picMkLst>
        </pc:picChg>
        <pc:picChg chg="add mod">
          <ac:chgData name="Stuermer, Stefan" userId="363bd4c4-97f9-4014-8af5-fac6dedd54e4" providerId="ADAL" clId="{F4C6D007-9443-4F2A-9F20-B5091911C260}" dt="2024-08-29T22:54:51.261" v="3342" actId="1076"/>
          <ac:picMkLst>
            <pc:docMk/>
            <pc:sldMk cId="1390103249" sldId="2147308386"/>
            <ac:picMk id="48" creationId="{FDF25355-1DFF-3B92-2D48-E1FD27338654}"/>
          </ac:picMkLst>
        </pc:picChg>
        <pc:picChg chg="add mod">
          <ac:chgData name="Stuermer, Stefan" userId="363bd4c4-97f9-4014-8af5-fac6dedd54e4" providerId="ADAL" clId="{F4C6D007-9443-4F2A-9F20-B5091911C260}" dt="2024-08-29T22:54:51.261" v="3342" actId="1076"/>
          <ac:picMkLst>
            <pc:docMk/>
            <pc:sldMk cId="1390103249" sldId="2147308386"/>
            <ac:picMk id="49" creationId="{72D7F8C3-4434-9522-6321-386FFC14BE1E}"/>
          </ac:picMkLst>
        </pc:picChg>
        <pc:picChg chg="add mod">
          <ac:chgData name="Stuermer, Stefan" userId="363bd4c4-97f9-4014-8af5-fac6dedd54e4" providerId="ADAL" clId="{F4C6D007-9443-4F2A-9F20-B5091911C260}" dt="2024-08-29T22:54:51.261" v="3342" actId="1076"/>
          <ac:picMkLst>
            <pc:docMk/>
            <pc:sldMk cId="1390103249" sldId="2147308386"/>
            <ac:picMk id="50" creationId="{DA4E457B-F6C4-657A-EFB7-E73D9A13BE73}"/>
          </ac:picMkLst>
        </pc:picChg>
      </pc:sldChg>
      <pc:sldChg chg="modSp new mod setBg">
        <pc:chgData name="Stuermer, Stefan" userId="363bd4c4-97f9-4014-8af5-fac6dedd54e4" providerId="ADAL" clId="{F4C6D007-9443-4F2A-9F20-B5091911C260}" dt="2024-08-29T22:03:35.114" v="2785"/>
        <pc:sldMkLst>
          <pc:docMk/>
          <pc:sldMk cId="4092415838" sldId="2147308387"/>
        </pc:sldMkLst>
        <pc:spChg chg="mod">
          <ac:chgData name="Stuermer, Stefan" userId="363bd4c4-97f9-4014-8af5-fac6dedd54e4" providerId="ADAL" clId="{F4C6D007-9443-4F2A-9F20-B5091911C260}" dt="2024-08-29T21:58:11.723" v="2783" actId="20577"/>
          <ac:spMkLst>
            <pc:docMk/>
            <pc:sldMk cId="4092415838" sldId="2147308387"/>
            <ac:spMk id="2" creationId="{D4D93D07-AA38-A89F-BCB8-6AB1C28256BE}"/>
          </ac:spMkLst>
        </pc:spChg>
        <pc:spChg chg="mod">
          <ac:chgData name="Stuermer, Stefan" userId="363bd4c4-97f9-4014-8af5-fac6dedd54e4" providerId="ADAL" clId="{F4C6D007-9443-4F2A-9F20-B5091911C260}" dt="2024-08-28T23:09:01.223" v="1379" actId="20577"/>
          <ac:spMkLst>
            <pc:docMk/>
            <pc:sldMk cId="4092415838" sldId="2147308387"/>
            <ac:spMk id="3" creationId="{0E2F8D4E-D36B-C931-80C1-9838BBB990C3}"/>
          </ac:spMkLst>
        </pc:spChg>
      </pc:sldChg>
      <pc:sldChg chg="addSp delSp modSp new mod">
        <pc:chgData name="Stuermer, Stefan" userId="363bd4c4-97f9-4014-8af5-fac6dedd54e4" providerId="ADAL" clId="{F4C6D007-9443-4F2A-9F20-B5091911C260}" dt="2024-08-29T22:03:50.121" v="2802" actId="20577"/>
        <pc:sldMkLst>
          <pc:docMk/>
          <pc:sldMk cId="2212616262" sldId="2147308388"/>
        </pc:sldMkLst>
        <pc:spChg chg="mod">
          <ac:chgData name="Stuermer, Stefan" userId="363bd4c4-97f9-4014-8af5-fac6dedd54e4" providerId="ADAL" clId="{F4C6D007-9443-4F2A-9F20-B5091911C260}" dt="2024-08-29T22:03:50.121" v="2802" actId="20577"/>
          <ac:spMkLst>
            <pc:docMk/>
            <pc:sldMk cId="2212616262" sldId="2147308388"/>
            <ac:spMk id="2" creationId="{859B92D4-213C-7CF2-8E1B-B4839B94AAAB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5" creationId="{CC912B01-6AD0-2941-CC60-39E3604A452A}"/>
          </ac:spMkLst>
        </pc:spChg>
        <pc:spChg chg="add mod">
          <ac:chgData name="Stuermer, Stefan" userId="363bd4c4-97f9-4014-8af5-fac6dedd54e4" providerId="ADAL" clId="{F4C6D007-9443-4F2A-9F20-B5091911C260}" dt="2024-08-29T10:12:28.206" v="1881" actId="1076"/>
          <ac:spMkLst>
            <pc:docMk/>
            <pc:sldMk cId="2212616262" sldId="2147308388"/>
            <ac:spMk id="6" creationId="{CA30E5C1-AECC-D480-8AF3-6820D866D572}"/>
          </ac:spMkLst>
        </pc:spChg>
        <pc:spChg chg="add mod">
          <ac:chgData name="Stuermer, Stefan" userId="363bd4c4-97f9-4014-8af5-fac6dedd54e4" providerId="ADAL" clId="{F4C6D007-9443-4F2A-9F20-B5091911C260}" dt="2024-08-29T10:13:16.201" v="1884" actId="1076"/>
          <ac:spMkLst>
            <pc:docMk/>
            <pc:sldMk cId="2212616262" sldId="2147308388"/>
            <ac:spMk id="7" creationId="{B1A8EE5E-0F9D-3C0B-3BDD-B69EDFF46C8E}"/>
          </ac:spMkLst>
        </pc:spChg>
        <pc:spChg chg="add mod">
          <ac:chgData name="Stuermer, Stefan" userId="363bd4c4-97f9-4014-8af5-fac6dedd54e4" providerId="ADAL" clId="{F4C6D007-9443-4F2A-9F20-B5091911C260}" dt="2024-08-29T10:14:56.787" v="1893" actId="20577"/>
          <ac:spMkLst>
            <pc:docMk/>
            <pc:sldMk cId="2212616262" sldId="2147308388"/>
            <ac:spMk id="8" creationId="{E4106932-6F08-BE14-AA89-21BD584ACAAE}"/>
          </ac:spMkLst>
        </pc:spChg>
        <pc:spChg chg="add mod">
          <ac:chgData name="Stuermer, Stefan" userId="363bd4c4-97f9-4014-8af5-fac6dedd54e4" providerId="ADAL" clId="{F4C6D007-9443-4F2A-9F20-B5091911C260}" dt="2024-08-29T10:14:49.131" v="1889" actId="1076"/>
          <ac:spMkLst>
            <pc:docMk/>
            <pc:sldMk cId="2212616262" sldId="2147308388"/>
            <ac:spMk id="9" creationId="{4AAC4D35-D1EA-6A92-6DEC-7C2715E57C3B}"/>
          </ac:spMkLst>
        </pc:spChg>
        <pc:spChg chg="mod">
          <ac:chgData name="Stuermer, Stefan" userId="363bd4c4-97f9-4014-8af5-fac6dedd54e4" providerId="ADAL" clId="{F4C6D007-9443-4F2A-9F20-B5091911C260}" dt="2024-08-29T10:29:06.725" v="1965" actId="1076"/>
          <ac:spMkLst>
            <pc:docMk/>
            <pc:sldMk cId="2212616262" sldId="2147308388"/>
            <ac:spMk id="10" creationId="{CCA63DCA-7338-C1DA-9DAD-E10C5EF1653E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1" creationId="{29060E9D-4BC3-331D-802C-9E4C7871C843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2" creationId="{4629EE56-AB25-3F3C-2C6B-C6A63BCC605F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3" creationId="{91B5043E-2FF6-4F1E-04F6-30F6EF2A33BA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4" creationId="{07A1B00A-796C-5191-3AEB-C428F0AE4163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5" creationId="{83CE737E-3F76-826B-EA1B-0C882BF00690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6" creationId="{0DF07721-8598-848B-7119-80F82E27ACEF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7" creationId="{513EDB61-EE81-D388-50A2-C5C73019C0F0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8" creationId="{676E9133-1067-0F42-D574-DDFA95FC89AD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19" creationId="{E6DB5CF1-3C47-14A5-AD07-E5855611835F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20" creationId="{7F70F10A-0909-EC25-E784-2E749A801EDA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21" creationId="{B8B2EECC-6C04-E862-D280-2BBF350AAADB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22" creationId="{F8BCDBFB-EBF9-F119-7A16-155725E23174}"/>
          </ac:spMkLst>
        </pc:spChg>
        <pc:spChg chg="add del mod">
          <ac:chgData name="Stuermer, Stefan" userId="363bd4c4-97f9-4014-8af5-fac6dedd54e4" providerId="ADAL" clId="{F4C6D007-9443-4F2A-9F20-B5091911C260}" dt="2024-08-28T23:16:46.552" v="1591" actId="478"/>
          <ac:spMkLst>
            <pc:docMk/>
            <pc:sldMk cId="2212616262" sldId="2147308388"/>
            <ac:spMk id="23" creationId="{93515562-B9FC-48CC-E61A-582298B9D6D5}"/>
          </ac:spMkLst>
        </pc:spChg>
        <pc:spChg chg="add del mod">
          <ac:chgData name="Stuermer, Stefan" userId="363bd4c4-97f9-4014-8af5-fac6dedd54e4" providerId="ADAL" clId="{F4C6D007-9443-4F2A-9F20-B5091911C260}" dt="2024-08-28T23:17:14.553" v="1598" actId="478"/>
          <ac:spMkLst>
            <pc:docMk/>
            <pc:sldMk cId="2212616262" sldId="2147308388"/>
            <ac:spMk id="24" creationId="{0CE00B84-0D6C-75EA-08B7-8B5CFC29214C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25" creationId="{83533FED-EBAD-0208-09DD-16E2BE5EBD77}"/>
          </ac:spMkLst>
        </pc:spChg>
        <pc:spChg chg="add mod">
          <ac:chgData name="Stuermer, Stefan" userId="363bd4c4-97f9-4014-8af5-fac6dedd54e4" providerId="ADAL" clId="{F4C6D007-9443-4F2A-9F20-B5091911C260}" dt="2024-08-29T05:57:58.848" v="1854" actId="207"/>
          <ac:spMkLst>
            <pc:docMk/>
            <pc:sldMk cId="2212616262" sldId="2147308388"/>
            <ac:spMk id="26" creationId="{77A63F08-42BB-E8F6-735C-5C9190D5DB2A}"/>
          </ac:spMkLst>
        </pc:spChg>
        <pc:spChg chg="add mod">
          <ac:chgData name="Stuermer, Stefan" userId="363bd4c4-97f9-4014-8af5-fac6dedd54e4" providerId="ADAL" clId="{F4C6D007-9443-4F2A-9F20-B5091911C260}" dt="2024-08-29T10:12:51.851" v="1883" actId="1076"/>
          <ac:spMkLst>
            <pc:docMk/>
            <pc:sldMk cId="2212616262" sldId="2147308388"/>
            <ac:spMk id="27" creationId="{4C00D4EE-ACF2-6651-C62E-A22092CD1302}"/>
          </ac:spMkLst>
        </pc:spChg>
        <pc:spChg chg="add mod">
          <ac:chgData name="Stuermer, Stefan" userId="363bd4c4-97f9-4014-8af5-fac6dedd54e4" providerId="ADAL" clId="{F4C6D007-9443-4F2A-9F20-B5091911C260}" dt="2024-08-29T10:12:51.851" v="1883" actId="1076"/>
          <ac:spMkLst>
            <pc:docMk/>
            <pc:sldMk cId="2212616262" sldId="2147308388"/>
            <ac:spMk id="28" creationId="{BEC1D6DF-C2CB-4879-C6AC-36B0ED65444B}"/>
          </ac:spMkLst>
        </pc:spChg>
        <pc:spChg chg="add mod">
          <ac:chgData name="Stuermer, Stefan" userId="363bd4c4-97f9-4014-8af5-fac6dedd54e4" providerId="ADAL" clId="{F4C6D007-9443-4F2A-9F20-B5091911C260}" dt="2024-08-29T10:12:51.851" v="1883" actId="1076"/>
          <ac:spMkLst>
            <pc:docMk/>
            <pc:sldMk cId="2212616262" sldId="2147308388"/>
            <ac:spMk id="29" creationId="{8B28F65A-0DB3-D91C-FEF3-A7DAD4E29ED0}"/>
          </ac:spMkLst>
        </pc:spChg>
        <pc:spChg chg="add mod">
          <ac:chgData name="Stuermer, Stefan" userId="363bd4c4-97f9-4014-8af5-fac6dedd54e4" providerId="ADAL" clId="{F4C6D007-9443-4F2A-9F20-B5091911C260}" dt="2024-08-29T10:12:51.851" v="1883" actId="1076"/>
          <ac:spMkLst>
            <pc:docMk/>
            <pc:sldMk cId="2212616262" sldId="2147308388"/>
            <ac:spMk id="30" creationId="{C95AE3C8-B78A-7354-12E7-6622BBEAAA82}"/>
          </ac:spMkLst>
        </pc:spChg>
        <pc:spChg chg="add del mod">
          <ac:chgData name="Stuermer, Stefan" userId="363bd4c4-97f9-4014-8af5-fac6dedd54e4" providerId="ADAL" clId="{F4C6D007-9443-4F2A-9F20-B5091911C260}" dt="2024-08-28T23:18:49.792" v="1659" actId="478"/>
          <ac:spMkLst>
            <pc:docMk/>
            <pc:sldMk cId="2212616262" sldId="2147308388"/>
            <ac:spMk id="31" creationId="{8754A9D8-4E70-8B60-E76E-88BD1138D67F}"/>
          </ac:spMkLst>
        </pc:spChg>
        <pc:spChg chg="add mod">
          <ac:chgData name="Stuermer, Stefan" userId="363bd4c4-97f9-4014-8af5-fac6dedd54e4" providerId="ADAL" clId="{F4C6D007-9443-4F2A-9F20-B5091911C260}" dt="2024-08-29T10:12:51.851" v="1883" actId="1076"/>
          <ac:spMkLst>
            <pc:docMk/>
            <pc:sldMk cId="2212616262" sldId="2147308388"/>
            <ac:spMk id="32" creationId="{32089045-B493-A81A-A9B8-7BB6F642D21A}"/>
          </ac:spMkLst>
        </pc:spChg>
        <pc:spChg chg="add mod">
          <ac:chgData name="Stuermer, Stefan" userId="363bd4c4-97f9-4014-8af5-fac6dedd54e4" providerId="ADAL" clId="{F4C6D007-9443-4F2A-9F20-B5091911C260}" dt="2024-08-29T10:13:16.201" v="1884" actId="1076"/>
          <ac:spMkLst>
            <pc:docMk/>
            <pc:sldMk cId="2212616262" sldId="2147308388"/>
            <ac:spMk id="33" creationId="{3FC99877-0170-3361-4B7C-89C41232424D}"/>
          </ac:spMkLst>
        </pc:spChg>
        <pc:spChg chg="add mod">
          <ac:chgData name="Stuermer, Stefan" userId="363bd4c4-97f9-4014-8af5-fac6dedd54e4" providerId="ADAL" clId="{F4C6D007-9443-4F2A-9F20-B5091911C260}" dt="2024-08-29T10:13:16.201" v="1884" actId="1076"/>
          <ac:spMkLst>
            <pc:docMk/>
            <pc:sldMk cId="2212616262" sldId="2147308388"/>
            <ac:spMk id="34" creationId="{14A055EF-1DFF-49D5-77CB-44CDF713A976}"/>
          </ac:spMkLst>
        </pc:spChg>
        <pc:spChg chg="add del mod">
          <ac:chgData name="Stuermer, Stefan" userId="363bd4c4-97f9-4014-8af5-fac6dedd54e4" providerId="ADAL" clId="{F4C6D007-9443-4F2A-9F20-B5091911C260}" dt="2024-08-29T10:16:51.139" v="1895" actId="478"/>
          <ac:spMkLst>
            <pc:docMk/>
            <pc:sldMk cId="2212616262" sldId="2147308388"/>
            <ac:spMk id="35" creationId="{B64BDD45-B6BC-AA53-ACB8-87D0D1B16268}"/>
          </ac:spMkLst>
        </pc:spChg>
        <pc:spChg chg="add del mod">
          <ac:chgData name="Stuermer, Stefan" userId="363bd4c4-97f9-4014-8af5-fac6dedd54e4" providerId="ADAL" clId="{F4C6D007-9443-4F2A-9F20-B5091911C260}" dt="2024-08-29T10:28:59.650" v="1934" actId="478"/>
          <ac:spMkLst>
            <pc:docMk/>
            <pc:sldMk cId="2212616262" sldId="2147308388"/>
            <ac:spMk id="36" creationId="{268E0863-2434-B197-45EF-82F9DC53D8A3}"/>
          </ac:spMkLst>
        </pc:spChg>
        <pc:spChg chg="add del mod">
          <ac:chgData name="Stuermer, Stefan" userId="363bd4c4-97f9-4014-8af5-fac6dedd54e4" providerId="ADAL" clId="{F4C6D007-9443-4F2A-9F20-B5091911C260}" dt="2024-08-29T10:28:59.650" v="1934" actId="478"/>
          <ac:spMkLst>
            <pc:docMk/>
            <pc:sldMk cId="2212616262" sldId="2147308388"/>
            <ac:spMk id="37" creationId="{C6AD0BA9-46BF-AE46-ECDA-E55749AC2D7D}"/>
          </ac:spMkLst>
        </pc:spChg>
        <pc:spChg chg="add mod">
          <ac:chgData name="Stuermer, Stefan" userId="363bd4c4-97f9-4014-8af5-fac6dedd54e4" providerId="ADAL" clId="{F4C6D007-9443-4F2A-9F20-B5091911C260}" dt="2024-08-29T10:29:06.725" v="1965" actId="1076"/>
          <ac:spMkLst>
            <pc:docMk/>
            <pc:sldMk cId="2212616262" sldId="2147308388"/>
            <ac:spMk id="38" creationId="{C597F4FB-E227-CA53-4A14-31A91F48D3D2}"/>
          </ac:spMkLst>
        </pc:spChg>
        <pc:spChg chg="add mod">
          <ac:chgData name="Stuermer, Stefan" userId="363bd4c4-97f9-4014-8af5-fac6dedd54e4" providerId="ADAL" clId="{F4C6D007-9443-4F2A-9F20-B5091911C260}" dt="2024-08-29T10:29:06.725" v="1965" actId="1076"/>
          <ac:spMkLst>
            <pc:docMk/>
            <pc:sldMk cId="2212616262" sldId="2147308388"/>
            <ac:spMk id="39" creationId="{A9BB6F79-0532-9981-4C3E-5BD17D0F2D80}"/>
          </ac:spMkLst>
        </pc:spChg>
        <pc:spChg chg="add mod">
          <ac:chgData name="Stuermer, Stefan" userId="363bd4c4-97f9-4014-8af5-fac6dedd54e4" providerId="ADAL" clId="{F4C6D007-9443-4F2A-9F20-B5091911C260}" dt="2024-08-29T10:29:06.725" v="1965" actId="1076"/>
          <ac:spMkLst>
            <pc:docMk/>
            <pc:sldMk cId="2212616262" sldId="2147308388"/>
            <ac:spMk id="40" creationId="{7664F8E6-A161-7923-FE1D-B9CBD71E4848}"/>
          </ac:spMkLst>
        </pc:spChg>
        <pc:spChg chg="add mod">
          <ac:chgData name="Stuermer, Stefan" userId="363bd4c4-97f9-4014-8af5-fac6dedd54e4" providerId="ADAL" clId="{F4C6D007-9443-4F2A-9F20-B5091911C260}" dt="2024-08-29T10:29:06.725" v="1965" actId="1076"/>
          <ac:spMkLst>
            <pc:docMk/>
            <pc:sldMk cId="2212616262" sldId="2147308388"/>
            <ac:spMk id="41" creationId="{601D354A-2FE5-FD24-D06B-2D66EBD5CEA8}"/>
          </ac:spMkLst>
        </pc:spChg>
        <pc:spChg chg="add mod">
          <ac:chgData name="Stuermer, Stefan" userId="363bd4c4-97f9-4014-8af5-fac6dedd54e4" providerId="ADAL" clId="{F4C6D007-9443-4F2A-9F20-B5091911C260}" dt="2024-08-29T10:15:17.004" v="1894" actId="207"/>
          <ac:spMkLst>
            <pc:docMk/>
            <pc:sldMk cId="2212616262" sldId="2147308388"/>
            <ac:spMk id="57" creationId="{CB97DE3D-D5CC-A0EA-E5C5-AB2A37A56D07}"/>
          </ac:spMkLst>
        </pc:spChg>
        <pc:spChg chg="add mod">
          <ac:chgData name="Stuermer, Stefan" userId="363bd4c4-97f9-4014-8af5-fac6dedd54e4" providerId="ADAL" clId="{F4C6D007-9443-4F2A-9F20-B5091911C260}" dt="2024-08-29T10:20:50.820" v="1924" actId="14100"/>
          <ac:spMkLst>
            <pc:docMk/>
            <pc:sldMk cId="2212616262" sldId="2147308388"/>
            <ac:spMk id="58" creationId="{EA182AD4-1EA6-A87F-92F8-B2CA844392C8}"/>
          </ac:spMkLst>
        </pc:spChg>
        <pc:spChg chg="add mod">
          <ac:chgData name="Stuermer, Stefan" userId="363bd4c4-97f9-4014-8af5-fac6dedd54e4" providerId="ADAL" clId="{F4C6D007-9443-4F2A-9F20-B5091911C260}" dt="2024-08-29T10:21:12.796" v="1928" actId="1076"/>
          <ac:spMkLst>
            <pc:docMk/>
            <pc:sldMk cId="2212616262" sldId="2147308388"/>
            <ac:spMk id="59" creationId="{5D805B11-12EF-9599-6DE6-659CECB4FB3B}"/>
          </ac:spMkLst>
        </pc:spChg>
        <pc:spChg chg="add mod">
          <ac:chgData name="Stuermer, Stefan" userId="363bd4c4-97f9-4014-8af5-fac6dedd54e4" providerId="ADAL" clId="{F4C6D007-9443-4F2A-9F20-B5091911C260}" dt="2024-08-29T10:21:17.881" v="1929" actId="1076"/>
          <ac:spMkLst>
            <pc:docMk/>
            <pc:sldMk cId="2212616262" sldId="2147308388"/>
            <ac:spMk id="60" creationId="{C6FFA59C-FD61-5B61-CAA7-7B614308E36A}"/>
          </ac:spMkLst>
        </pc:spChg>
        <pc:spChg chg="add mod">
          <ac:chgData name="Stuermer, Stefan" userId="363bd4c4-97f9-4014-8af5-fac6dedd54e4" providerId="ADAL" clId="{F4C6D007-9443-4F2A-9F20-B5091911C260}" dt="2024-08-29T10:29:30.786" v="1982" actId="20577"/>
          <ac:spMkLst>
            <pc:docMk/>
            <pc:sldMk cId="2212616262" sldId="2147308388"/>
            <ac:spMk id="63" creationId="{B6B1C807-E390-C953-DA5D-E58D9827F8D8}"/>
          </ac:spMkLst>
        </pc:spChg>
        <pc:graphicFrameChg chg="add mod">
          <ac:chgData name="Stuermer, Stefan" userId="363bd4c4-97f9-4014-8af5-fac6dedd54e4" providerId="ADAL" clId="{F4C6D007-9443-4F2A-9F20-B5091911C260}" dt="2024-08-28T23:12:04.675" v="1515"/>
          <ac:graphicFrameMkLst>
            <pc:docMk/>
            <pc:sldMk cId="2212616262" sldId="2147308388"/>
            <ac:graphicFrameMk id="10" creationId="{748A7B95-E807-4169-E84A-5BA5E6CED451}"/>
          </ac:graphicFrameMkLst>
        </pc:graphicFrameChg>
        <pc:cxnChg chg="add mod ord">
          <ac:chgData name="Stuermer, Stefan" userId="363bd4c4-97f9-4014-8af5-fac6dedd54e4" providerId="ADAL" clId="{F4C6D007-9443-4F2A-9F20-B5091911C260}" dt="2024-08-29T05:59:59.633" v="1860" actId="13822"/>
          <ac:cxnSpMkLst>
            <pc:docMk/>
            <pc:sldMk cId="2212616262" sldId="2147308388"/>
            <ac:cxnSpMk id="43" creationId="{A7C08855-D35B-2CB2-8D93-65AEEF6BBA1F}"/>
          </ac:cxnSpMkLst>
        </pc:cxnChg>
        <pc:cxnChg chg="add mod ord">
          <ac:chgData name="Stuermer, Stefan" userId="363bd4c4-97f9-4014-8af5-fac6dedd54e4" providerId="ADAL" clId="{F4C6D007-9443-4F2A-9F20-B5091911C260}" dt="2024-08-29T10:28:46.097" v="1933" actId="14100"/>
          <ac:cxnSpMkLst>
            <pc:docMk/>
            <pc:sldMk cId="2212616262" sldId="2147308388"/>
            <ac:cxnSpMk id="44" creationId="{184C81E3-B548-339B-24B4-50D0E4C803E8}"/>
          </ac:cxnSpMkLst>
        </pc:cxnChg>
        <pc:cxnChg chg="add mod ord">
          <ac:chgData name="Stuermer, Stefan" userId="363bd4c4-97f9-4014-8af5-fac6dedd54e4" providerId="ADAL" clId="{F4C6D007-9443-4F2A-9F20-B5091911C260}" dt="2024-08-29T10:13:16.201" v="1884" actId="1076"/>
          <ac:cxnSpMkLst>
            <pc:docMk/>
            <pc:sldMk cId="2212616262" sldId="2147308388"/>
            <ac:cxnSpMk id="47" creationId="{6C074262-7605-6C03-6489-EA24A84A212E}"/>
          </ac:cxnSpMkLst>
        </pc:cxnChg>
        <pc:cxnChg chg="add del mod ord">
          <ac:chgData name="Stuermer, Stefan" userId="363bd4c4-97f9-4014-8af5-fac6dedd54e4" providerId="ADAL" clId="{F4C6D007-9443-4F2A-9F20-B5091911C260}" dt="2024-08-29T10:16:53.514" v="1896" actId="478"/>
          <ac:cxnSpMkLst>
            <pc:docMk/>
            <pc:sldMk cId="2212616262" sldId="2147308388"/>
            <ac:cxnSpMk id="50" creationId="{96DA4310-DE08-4C62-56CE-1FA3F9C6FE22}"/>
          </ac:cxnSpMkLst>
        </pc:cxnChg>
        <pc:cxnChg chg="add mod ord">
          <ac:chgData name="Stuermer, Stefan" userId="363bd4c4-97f9-4014-8af5-fac6dedd54e4" providerId="ADAL" clId="{F4C6D007-9443-4F2A-9F20-B5091911C260}" dt="2024-08-29T10:29:09.997" v="1966" actId="14100"/>
          <ac:cxnSpMkLst>
            <pc:docMk/>
            <pc:sldMk cId="2212616262" sldId="2147308388"/>
            <ac:cxnSpMk id="53" creationId="{B02B7C73-6AB9-0E3E-6620-2849C11D991B}"/>
          </ac:cxnSpMkLst>
        </pc:cxnChg>
        <pc:cxnChg chg="add mod">
          <ac:chgData name="Stuermer, Stefan" userId="363bd4c4-97f9-4014-8af5-fac6dedd54e4" providerId="ADAL" clId="{F4C6D007-9443-4F2A-9F20-B5091911C260}" dt="2024-08-29T10:21:21.750" v="1930" actId="14100"/>
          <ac:cxnSpMkLst>
            <pc:docMk/>
            <pc:sldMk cId="2212616262" sldId="2147308388"/>
            <ac:cxnSpMk id="56" creationId="{D9D83AF9-B271-61F4-D075-A0707D0171A4}"/>
          </ac:cxnSpMkLst>
        </pc:cxnChg>
      </pc:sldChg>
      <pc:sldChg chg="addSp delSp modSp new del mod delAnim modAnim">
        <pc:chgData name="Stuermer, Stefan" userId="363bd4c4-97f9-4014-8af5-fac6dedd54e4" providerId="ADAL" clId="{F4C6D007-9443-4F2A-9F20-B5091911C260}" dt="2024-08-29T13:48:17.548" v="2077" actId="47"/>
        <pc:sldMkLst>
          <pc:docMk/>
          <pc:sldMk cId="2457889887" sldId="2147308389"/>
        </pc:sldMkLst>
        <pc:spChg chg="add mod">
          <ac:chgData name="Stuermer, Stefan" userId="363bd4c4-97f9-4014-8af5-fac6dedd54e4" providerId="ADAL" clId="{F4C6D007-9443-4F2A-9F20-B5091911C260}" dt="2024-08-29T13:32:05.666" v="1987" actId="1076"/>
          <ac:spMkLst>
            <pc:docMk/>
            <pc:sldMk cId="2457889887" sldId="2147308389"/>
            <ac:spMk id="6" creationId="{D1A8A93C-AAAA-C56F-C21D-F09E33FB9BEB}"/>
          </ac:spMkLst>
        </pc:spChg>
        <pc:spChg chg="add mod">
          <ac:chgData name="Stuermer, Stefan" userId="363bd4c4-97f9-4014-8af5-fac6dedd54e4" providerId="ADAL" clId="{F4C6D007-9443-4F2A-9F20-B5091911C260}" dt="2024-08-29T13:32:28.819" v="1995" actId="1076"/>
          <ac:spMkLst>
            <pc:docMk/>
            <pc:sldMk cId="2457889887" sldId="2147308389"/>
            <ac:spMk id="7" creationId="{901DCDBA-6B35-F354-0451-09A087C415B9}"/>
          </ac:spMkLst>
        </pc:spChg>
        <pc:spChg chg="add mod">
          <ac:chgData name="Stuermer, Stefan" userId="363bd4c4-97f9-4014-8af5-fac6dedd54e4" providerId="ADAL" clId="{F4C6D007-9443-4F2A-9F20-B5091911C260}" dt="2024-08-29T13:32:22.954" v="1993" actId="1076"/>
          <ac:spMkLst>
            <pc:docMk/>
            <pc:sldMk cId="2457889887" sldId="2147308389"/>
            <ac:spMk id="8" creationId="{18AA3B1B-3326-465B-A023-4AB4D2834987}"/>
          </ac:spMkLst>
        </pc:spChg>
        <pc:spChg chg="add mod">
          <ac:chgData name="Stuermer, Stefan" userId="363bd4c4-97f9-4014-8af5-fac6dedd54e4" providerId="ADAL" clId="{F4C6D007-9443-4F2A-9F20-B5091911C260}" dt="2024-08-29T13:32:26.118" v="1994" actId="1076"/>
          <ac:spMkLst>
            <pc:docMk/>
            <pc:sldMk cId="2457889887" sldId="2147308389"/>
            <ac:spMk id="9" creationId="{CB908D27-1B19-CB10-1B9D-8F7E1D8B572B}"/>
          </ac:spMkLst>
        </pc:spChg>
        <pc:spChg chg="add mod">
          <ac:chgData name="Stuermer, Stefan" userId="363bd4c4-97f9-4014-8af5-fac6dedd54e4" providerId="ADAL" clId="{F4C6D007-9443-4F2A-9F20-B5091911C260}" dt="2024-08-29T13:34:26.964" v="2001" actId="1076"/>
          <ac:spMkLst>
            <pc:docMk/>
            <pc:sldMk cId="2457889887" sldId="2147308389"/>
            <ac:spMk id="11" creationId="{16E9A05A-9306-22F5-35AB-2D4CF23C7867}"/>
          </ac:spMkLst>
        </pc:spChg>
        <pc:spChg chg="add mod">
          <ac:chgData name="Stuermer, Stefan" userId="363bd4c4-97f9-4014-8af5-fac6dedd54e4" providerId="ADAL" clId="{F4C6D007-9443-4F2A-9F20-B5091911C260}" dt="2024-08-29T13:34:31.642" v="2002" actId="1076"/>
          <ac:spMkLst>
            <pc:docMk/>
            <pc:sldMk cId="2457889887" sldId="2147308389"/>
            <ac:spMk id="12" creationId="{55EFF8CB-BB9A-C394-3B0F-1199BC5AD798}"/>
          </ac:spMkLst>
        </pc:spChg>
        <pc:spChg chg="add mod">
          <ac:chgData name="Stuermer, Stefan" userId="363bd4c4-97f9-4014-8af5-fac6dedd54e4" providerId="ADAL" clId="{F4C6D007-9443-4F2A-9F20-B5091911C260}" dt="2024-08-29T13:34:34.128" v="2003" actId="1076"/>
          <ac:spMkLst>
            <pc:docMk/>
            <pc:sldMk cId="2457889887" sldId="2147308389"/>
            <ac:spMk id="13" creationId="{73818582-EFF0-EFFB-6094-12BCF489DA10}"/>
          </ac:spMkLst>
        </pc:spChg>
        <pc:spChg chg="add mod">
          <ac:chgData name="Stuermer, Stefan" userId="363bd4c4-97f9-4014-8af5-fac6dedd54e4" providerId="ADAL" clId="{F4C6D007-9443-4F2A-9F20-B5091911C260}" dt="2024-08-29T13:34:36.904" v="2004" actId="1076"/>
          <ac:spMkLst>
            <pc:docMk/>
            <pc:sldMk cId="2457889887" sldId="2147308389"/>
            <ac:spMk id="14" creationId="{5003AC72-BC13-0768-3E29-3CE9FE156EF2}"/>
          </ac:spMkLst>
        </pc:spChg>
        <pc:spChg chg="add mod">
          <ac:chgData name="Stuermer, Stefan" userId="363bd4c4-97f9-4014-8af5-fac6dedd54e4" providerId="ADAL" clId="{F4C6D007-9443-4F2A-9F20-B5091911C260}" dt="2024-08-29T13:35:26.369" v="2008" actId="1076"/>
          <ac:spMkLst>
            <pc:docMk/>
            <pc:sldMk cId="2457889887" sldId="2147308389"/>
            <ac:spMk id="16" creationId="{8774EEBA-5C8F-D14E-3517-2DF264DDAB06}"/>
          </ac:spMkLst>
        </pc:spChg>
        <pc:spChg chg="add mod">
          <ac:chgData name="Stuermer, Stefan" userId="363bd4c4-97f9-4014-8af5-fac6dedd54e4" providerId="ADAL" clId="{F4C6D007-9443-4F2A-9F20-B5091911C260}" dt="2024-08-29T13:35:26.369" v="2008" actId="1076"/>
          <ac:spMkLst>
            <pc:docMk/>
            <pc:sldMk cId="2457889887" sldId="2147308389"/>
            <ac:spMk id="17" creationId="{A79B5673-FDED-0F9F-8EA5-319EB4CAADBD}"/>
          </ac:spMkLst>
        </pc:spChg>
        <pc:spChg chg="add mod">
          <ac:chgData name="Stuermer, Stefan" userId="363bd4c4-97f9-4014-8af5-fac6dedd54e4" providerId="ADAL" clId="{F4C6D007-9443-4F2A-9F20-B5091911C260}" dt="2024-08-29T13:35:29.708" v="2009" actId="1076"/>
          <ac:spMkLst>
            <pc:docMk/>
            <pc:sldMk cId="2457889887" sldId="2147308389"/>
            <ac:spMk id="18" creationId="{FF88DE83-A740-8506-8F5C-A9581BD0D3C1}"/>
          </ac:spMkLst>
        </pc:spChg>
        <pc:spChg chg="add mod">
          <ac:chgData name="Stuermer, Stefan" userId="363bd4c4-97f9-4014-8af5-fac6dedd54e4" providerId="ADAL" clId="{F4C6D007-9443-4F2A-9F20-B5091911C260}" dt="2024-08-29T13:35:58.734" v="2012" actId="1076"/>
          <ac:spMkLst>
            <pc:docMk/>
            <pc:sldMk cId="2457889887" sldId="2147308389"/>
            <ac:spMk id="19" creationId="{ABBEE819-E27D-7687-258A-E0F8F4CB076F}"/>
          </ac:spMkLst>
        </pc:spChg>
        <pc:spChg chg="add mod">
          <ac:chgData name="Stuermer, Stefan" userId="363bd4c4-97f9-4014-8af5-fac6dedd54e4" providerId="ADAL" clId="{F4C6D007-9443-4F2A-9F20-B5091911C260}" dt="2024-08-29T13:35:58.734" v="2012" actId="1076"/>
          <ac:spMkLst>
            <pc:docMk/>
            <pc:sldMk cId="2457889887" sldId="2147308389"/>
            <ac:spMk id="20" creationId="{CBCCACD1-F3BA-A49C-C469-A3E51261B708}"/>
          </ac:spMkLst>
        </pc:spChg>
        <pc:spChg chg="add mod">
          <ac:chgData name="Stuermer, Stefan" userId="363bd4c4-97f9-4014-8af5-fac6dedd54e4" providerId="ADAL" clId="{F4C6D007-9443-4F2A-9F20-B5091911C260}" dt="2024-08-29T13:36:01.287" v="2013" actId="1076"/>
          <ac:spMkLst>
            <pc:docMk/>
            <pc:sldMk cId="2457889887" sldId="2147308389"/>
            <ac:spMk id="21" creationId="{E0F5B4D1-7B21-BC8E-D192-34D454E616A0}"/>
          </ac:spMkLst>
        </pc:spChg>
        <pc:spChg chg="add mod">
          <ac:chgData name="Stuermer, Stefan" userId="363bd4c4-97f9-4014-8af5-fac6dedd54e4" providerId="ADAL" clId="{F4C6D007-9443-4F2A-9F20-B5091911C260}" dt="2024-08-29T13:36:13.732" v="2015" actId="1076"/>
          <ac:spMkLst>
            <pc:docMk/>
            <pc:sldMk cId="2457889887" sldId="2147308389"/>
            <ac:spMk id="22" creationId="{90D5F970-8550-3FDF-970C-D9CB526D3AF6}"/>
          </ac:spMkLst>
        </pc:spChg>
        <pc:spChg chg="mod">
          <ac:chgData name="Stuermer, Stefan" userId="363bd4c4-97f9-4014-8af5-fac6dedd54e4" providerId="ADAL" clId="{F4C6D007-9443-4F2A-9F20-B5091911C260}" dt="2024-08-29T13:37:50.926" v="2017" actId="27803"/>
          <ac:spMkLst>
            <pc:docMk/>
            <pc:sldMk cId="2457889887" sldId="2147308389"/>
            <ac:spMk id="26" creationId="{B36FC7E3-FDCA-1CA0-4D54-482CACFD4783}"/>
          </ac:spMkLst>
        </pc:spChg>
        <pc:spChg chg="mod">
          <ac:chgData name="Stuermer, Stefan" userId="363bd4c4-97f9-4014-8af5-fac6dedd54e4" providerId="ADAL" clId="{F4C6D007-9443-4F2A-9F20-B5091911C260}" dt="2024-08-29T13:37:50.926" v="2017" actId="27803"/>
          <ac:spMkLst>
            <pc:docMk/>
            <pc:sldMk cId="2457889887" sldId="2147308389"/>
            <ac:spMk id="27" creationId="{5AFF0043-6A44-6E1D-7101-0B2982084E3C}"/>
          </ac:spMkLst>
        </pc:spChg>
        <pc:spChg chg="mod">
          <ac:chgData name="Stuermer, Stefan" userId="363bd4c4-97f9-4014-8af5-fac6dedd54e4" providerId="ADAL" clId="{F4C6D007-9443-4F2A-9F20-B5091911C260}" dt="2024-08-29T13:37:50.926" v="2017" actId="27803"/>
          <ac:spMkLst>
            <pc:docMk/>
            <pc:sldMk cId="2457889887" sldId="2147308389"/>
            <ac:spMk id="28" creationId="{E36AE9A4-9180-3842-8DE8-F414E9B23086}"/>
          </ac:spMkLst>
        </pc:spChg>
        <pc:spChg chg="mod">
          <ac:chgData name="Stuermer, Stefan" userId="363bd4c4-97f9-4014-8af5-fac6dedd54e4" providerId="ADAL" clId="{F4C6D007-9443-4F2A-9F20-B5091911C260}" dt="2024-08-29T13:37:50.926" v="2017" actId="27803"/>
          <ac:spMkLst>
            <pc:docMk/>
            <pc:sldMk cId="2457889887" sldId="2147308389"/>
            <ac:spMk id="29" creationId="{F022D8D5-5BEC-9C97-B97E-3F7B2A2EC0F2}"/>
          </ac:spMkLst>
        </pc:spChg>
        <pc:spChg chg="mod">
          <ac:chgData name="Stuermer, Stefan" userId="363bd4c4-97f9-4014-8af5-fac6dedd54e4" providerId="ADAL" clId="{F4C6D007-9443-4F2A-9F20-B5091911C260}" dt="2024-08-29T13:37:50.926" v="2017" actId="27803"/>
          <ac:spMkLst>
            <pc:docMk/>
            <pc:sldMk cId="2457889887" sldId="2147308389"/>
            <ac:spMk id="30" creationId="{E7B0DFBB-60A7-FF1B-9FC1-714A25178F6E}"/>
          </ac:spMkLst>
        </pc:spChg>
        <pc:grpChg chg="mod">
          <ac:chgData name="Stuermer, Stefan" userId="363bd4c4-97f9-4014-8af5-fac6dedd54e4" providerId="ADAL" clId="{F4C6D007-9443-4F2A-9F20-B5091911C260}" dt="2024-08-29T13:37:50.926" v="2017" actId="27803"/>
          <ac:grpSpMkLst>
            <pc:docMk/>
            <pc:sldMk cId="2457889887" sldId="2147308389"/>
            <ac:grpSpMk id="25" creationId="{6BB36D93-5345-2F9F-8E41-97518A74D40D}"/>
          </ac:grpSpMkLst>
        </pc:grpChg>
        <pc:picChg chg="add mod">
          <ac:chgData name="Stuermer, Stefan" userId="363bd4c4-97f9-4014-8af5-fac6dedd54e4" providerId="ADAL" clId="{F4C6D007-9443-4F2A-9F20-B5091911C260}" dt="2024-08-29T13:32:20.921" v="1992" actId="1076"/>
          <ac:picMkLst>
            <pc:docMk/>
            <pc:sldMk cId="2457889887" sldId="2147308389"/>
            <ac:picMk id="5" creationId="{3C70F419-9C38-AB35-15FC-27CF9CF28E76}"/>
          </ac:picMkLst>
        </pc:picChg>
        <pc:picChg chg="add mod">
          <ac:chgData name="Stuermer, Stefan" userId="363bd4c4-97f9-4014-8af5-fac6dedd54e4" providerId="ADAL" clId="{F4C6D007-9443-4F2A-9F20-B5091911C260}" dt="2024-08-29T13:34:03.261" v="1997" actId="1076"/>
          <ac:picMkLst>
            <pc:docMk/>
            <pc:sldMk cId="2457889887" sldId="2147308389"/>
            <ac:picMk id="10" creationId="{5E3B5190-108C-C4F4-9214-804FD68D0F27}"/>
          </ac:picMkLst>
        </pc:picChg>
        <pc:picChg chg="add del mod">
          <ac:chgData name="Stuermer, Stefan" userId="363bd4c4-97f9-4014-8af5-fac6dedd54e4" providerId="ADAL" clId="{F4C6D007-9443-4F2A-9F20-B5091911C260}" dt="2024-08-29T13:38:05.632" v="2020" actId="478"/>
          <ac:picMkLst>
            <pc:docMk/>
            <pc:sldMk cId="2457889887" sldId="2147308389"/>
            <ac:picMk id="15" creationId="{22D6DD4D-4D37-941B-A910-1E393DEEA9C6}"/>
          </ac:picMkLst>
        </pc:picChg>
        <pc:picChg chg="add del mod">
          <ac:chgData name="Stuermer, Stefan" userId="363bd4c4-97f9-4014-8af5-fac6dedd54e4" providerId="ADAL" clId="{F4C6D007-9443-4F2A-9F20-B5091911C260}" dt="2024-08-29T13:38:07.136" v="2021" actId="1076"/>
          <ac:picMkLst>
            <pc:docMk/>
            <pc:sldMk cId="2457889887" sldId="2147308389"/>
            <ac:picMk id="24" creationId="{F74098A8-DE88-A8BF-99E8-400C7C74C1E0}"/>
          </ac:picMkLst>
        </pc:picChg>
      </pc:sldChg>
      <pc:sldChg chg="addSp delSp modSp add mod setBg">
        <pc:chgData name="Stuermer, Stefan" userId="363bd4c4-97f9-4014-8af5-fac6dedd54e4" providerId="ADAL" clId="{F4C6D007-9443-4F2A-9F20-B5091911C260}" dt="2024-08-29T22:55:23.522" v="3344" actId="20577"/>
        <pc:sldMkLst>
          <pc:docMk/>
          <pc:sldMk cId="3351543347" sldId="2147308389"/>
        </pc:sldMkLst>
        <pc:spChg chg="mod">
          <ac:chgData name="Stuermer, Stefan" userId="363bd4c4-97f9-4014-8af5-fac6dedd54e4" providerId="ADAL" clId="{F4C6D007-9443-4F2A-9F20-B5091911C260}" dt="2024-08-29T22:55:23.522" v="3344" actId="20577"/>
          <ac:spMkLst>
            <pc:docMk/>
            <pc:sldMk cId="3351543347" sldId="2147308389"/>
            <ac:spMk id="2" creationId="{F36A46F7-2DE8-9D0D-A437-0049EB10FE60}"/>
          </ac:spMkLst>
        </pc:spChg>
        <pc:spChg chg="mod">
          <ac:chgData name="Stuermer, Stefan" userId="363bd4c4-97f9-4014-8af5-fac6dedd54e4" providerId="ADAL" clId="{F4C6D007-9443-4F2A-9F20-B5091911C260}" dt="2024-08-29T13:59:29.850" v="2119" actId="20577"/>
          <ac:spMkLst>
            <pc:docMk/>
            <pc:sldMk cId="3351543347" sldId="2147308389"/>
            <ac:spMk id="3" creationId="{B4D77036-DFA1-A1AB-6384-231949B6BEE1}"/>
          </ac:spMkLst>
        </pc:spChg>
        <pc:picChg chg="add del mod">
          <ac:chgData name="Stuermer, Stefan" userId="363bd4c4-97f9-4014-8af5-fac6dedd54e4" providerId="ADAL" clId="{F4C6D007-9443-4F2A-9F20-B5091911C260}" dt="2024-08-29T22:40:42.465" v="3238" actId="478"/>
          <ac:picMkLst>
            <pc:docMk/>
            <pc:sldMk cId="3351543347" sldId="2147308389"/>
            <ac:picMk id="5" creationId="{D76F4868-4871-3372-A2E8-889CA44A3FE4}"/>
          </ac:picMkLst>
        </pc:picChg>
        <pc:picChg chg="add mod">
          <ac:chgData name="Stuermer, Stefan" userId="363bd4c4-97f9-4014-8af5-fac6dedd54e4" providerId="ADAL" clId="{F4C6D007-9443-4F2A-9F20-B5091911C260}" dt="2024-08-29T22:40:42.734" v="3239"/>
          <ac:picMkLst>
            <pc:docMk/>
            <pc:sldMk cId="3351543347" sldId="2147308389"/>
            <ac:picMk id="6" creationId="{477AA109-EEA6-E6EA-286D-90E11CC501B5}"/>
          </ac:picMkLst>
        </pc:picChg>
      </pc:sldChg>
      <pc:sldChg chg="modSp add mod setBg modClrScheme chgLayout">
        <pc:chgData name="Stuermer, Stefan" userId="363bd4c4-97f9-4014-8af5-fac6dedd54e4" providerId="ADAL" clId="{F4C6D007-9443-4F2A-9F20-B5091911C260}" dt="2024-08-29T21:46:58.573" v="2451" actId="700"/>
        <pc:sldMkLst>
          <pc:docMk/>
          <pc:sldMk cId="911618533" sldId="2147308390"/>
        </pc:sldMkLst>
        <pc:spChg chg="mod ord">
          <ac:chgData name="Stuermer, Stefan" userId="363bd4c4-97f9-4014-8af5-fac6dedd54e4" providerId="ADAL" clId="{F4C6D007-9443-4F2A-9F20-B5091911C260}" dt="2024-08-29T21:46:58.573" v="2451" actId="700"/>
          <ac:spMkLst>
            <pc:docMk/>
            <pc:sldMk cId="911618533" sldId="2147308390"/>
            <ac:spMk id="2" creationId="{F36A46F7-2DE8-9D0D-A437-0049EB10FE60}"/>
          </ac:spMkLst>
        </pc:spChg>
        <pc:spChg chg="mod ord">
          <ac:chgData name="Stuermer, Stefan" userId="363bd4c4-97f9-4014-8af5-fac6dedd54e4" providerId="ADAL" clId="{F4C6D007-9443-4F2A-9F20-B5091911C260}" dt="2024-08-29T21:46:58.573" v="2451" actId="700"/>
          <ac:spMkLst>
            <pc:docMk/>
            <pc:sldMk cId="911618533" sldId="2147308390"/>
            <ac:spMk id="3" creationId="{B4D77036-DFA1-A1AB-6384-231949B6BEE1}"/>
          </ac:spMkLst>
        </pc:spChg>
        <pc:spChg chg="mod ord">
          <ac:chgData name="Stuermer, Stefan" userId="363bd4c4-97f9-4014-8af5-fac6dedd54e4" providerId="ADAL" clId="{F4C6D007-9443-4F2A-9F20-B5091911C260}" dt="2024-08-29T21:46:58.573" v="2451" actId="700"/>
          <ac:spMkLst>
            <pc:docMk/>
            <pc:sldMk cId="911618533" sldId="2147308390"/>
            <ac:spMk id="4" creationId="{09C9F571-52B3-BD7E-B549-2FA0480FF693}"/>
          </ac:spMkLst>
        </pc:spChg>
      </pc:sldChg>
      <pc:sldChg chg="new del">
        <pc:chgData name="Stuermer, Stefan" userId="363bd4c4-97f9-4014-8af5-fac6dedd54e4" providerId="ADAL" clId="{F4C6D007-9443-4F2A-9F20-B5091911C260}" dt="2024-08-29T20:29:41.582" v="2132" actId="680"/>
        <pc:sldMkLst>
          <pc:docMk/>
          <pc:sldMk cId="1545423937" sldId="2147308391"/>
        </pc:sldMkLst>
      </pc:sldChg>
      <pc:sldChg chg="addSp delSp modSp new del mod">
        <pc:chgData name="Stuermer, Stefan" userId="363bd4c4-97f9-4014-8af5-fac6dedd54e4" providerId="ADAL" clId="{F4C6D007-9443-4F2A-9F20-B5091911C260}" dt="2024-08-29T21:07:11.553" v="2314" actId="47"/>
        <pc:sldMkLst>
          <pc:docMk/>
          <pc:sldMk cId="1573884996" sldId="2147308391"/>
        </pc:sldMkLst>
        <pc:spChg chg="del">
          <ac:chgData name="Stuermer, Stefan" userId="363bd4c4-97f9-4014-8af5-fac6dedd54e4" providerId="ADAL" clId="{F4C6D007-9443-4F2A-9F20-B5091911C260}" dt="2024-08-29T20:29:50.187" v="2134" actId="478"/>
          <ac:spMkLst>
            <pc:docMk/>
            <pc:sldMk cId="1573884996" sldId="2147308391"/>
            <ac:spMk id="2" creationId="{94E57338-2F63-891C-B076-A235A1B4EE8D}"/>
          </ac:spMkLst>
        </pc:spChg>
        <pc:spChg chg="add del mod">
          <ac:chgData name="Stuermer, Stefan" userId="363bd4c4-97f9-4014-8af5-fac6dedd54e4" providerId="ADAL" clId="{F4C6D007-9443-4F2A-9F20-B5091911C260}" dt="2024-08-29T20:46:46.539" v="2222" actId="478"/>
          <ac:spMkLst>
            <pc:docMk/>
            <pc:sldMk cId="1573884996" sldId="2147308391"/>
            <ac:spMk id="8" creationId="{D96E40C1-7EE2-EA18-4D38-BECCE6CC0C18}"/>
          </ac:spMkLst>
        </pc:spChg>
        <pc:spChg chg="add mod">
          <ac:chgData name="Stuermer, Stefan" userId="363bd4c4-97f9-4014-8af5-fac6dedd54e4" providerId="ADAL" clId="{F4C6D007-9443-4F2A-9F20-B5091911C260}" dt="2024-08-29T20:39:24.485" v="2173"/>
          <ac:spMkLst>
            <pc:docMk/>
            <pc:sldMk cId="1573884996" sldId="2147308391"/>
            <ac:spMk id="9" creationId="{6A6387D8-93E8-F4D7-8EBF-E6E7557100BD}"/>
          </ac:spMkLst>
        </pc:spChg>
        <pc:spChg chg="add mod">
          <ac:chgData name="Stuermer, Stefan" userId="363bd4c4-97f9-4014-8af5-fac6dedd54e4" providerId="ADAL" clId="{F4C6D007-9443-4F2A-9F20-B5091911C260}" dt="2024-08-29T20:39:24.109" v="2172" actId="1076"/>
          <ac:spMkLst>
            <pc:docMk/>
            <pc:sldMk cId="1573884996" sldId="2147308391"/>
            <ac:spMk id="10" creationId="{C563ADD0-22B7-E2E9-A4C2-9319CFF2C6ED}"/>
          </ac:spMkLst>
        </pc:spChg>
        <pc:spChg chg="add mod">
          <ac:chgData name="Stuermer, Stefan" userId="363bd4c4-97f9-4014-8af5-fac6dedd54e4" providerId="ADAL" clId="{F4C6D007-9443-4F2A-9F20-B5091911C260}" dt="2024-08-29T20:47:31.341" v="2239" actId="14100"/>
          <ac:spMkLst>
            <pc:docMk/>
            <pc:sldMk cId="1573884996" sldId="2147308391"/>
            <ac:spMk id="12" creationId="{74374707-2F5A-D978-57A2-040484CE2B3E}"/>
          </ac:spMkLst>
        </pc:spChg>
        <pc:spChg chg="add mod">
          <ac:chgData name="Stuermer, Stefan" userId="363bd4c4-97f9-4014-8af5-fac6dedd54e4" providerId="ADAL" clId="{F4C6D007-9443-4F2A-9F20-B5091911C260}" dt="2024-08-29T20:47:21.774" v="2237" actId="1076"/>
          <ac:spMkLst>
            <pc:docMk/>
            <pc:sldMk cId="1573884996" sldId="2147308391"/>
            <ac:spMk id="13" creationId="{A41FA592-D001-6238-CC11-8D55B03E2FC1}"/>
          </ac:spMkLst>
        </pc:spChg>
        <pc:spChg chg="add mod">
          <ac:chgData name="Stuermer, Stefan" userId="363bd4c4-97f9-4014-8af5-fac6dedd54e4" providerId="ADAL" clId="{F4C6D007-9443-4F2A-9F20-B5091911C260}" dt="2024-08-29T20:47:42.540" v="2241" actId="1076"/>
          <ac:spMkLst>
            <pc:docMk/>
            <pc:sldMk cId="1573884996" sldId="2147308391"/>
            <ac:spMk id="16" creationId="{0706ECF8-6A13-658F-F2F2-509DAA8FB140}"/>
          </ac:spMkLst>
        </pc:spChg>
        <pc:spChg chg="add del mod">
          <ac:chgData name="Stuermer, Stefan" userId="363bd4c4-97f9-4014-8af5-fac6dedd54e4" providerId="ADAL" clId="{F4C6D007-9443-4F2A-9F20-B5091911C260}" dt="2024-08-29T20:48:24.024" v="2247" actId="478"/>
          <ac:spMkLst>
            <pc:docMk/>
            <pc:sldMk cId="1573884996" sldId="2147308391"/>
            <ac:spMk id="17" creationId="{5F164268-5976-DE6B-A91C-7CC30183AFDF}"/>
          </ac:spMkLst>
        </pc:spChg>
        <pc:spChg chg="add mod">
          <ac:chgData name="Stuermer, Stefan" userId="363bd4c4-97f9-4014-8af5-fac6dedd54e4" providerId="ADAL" clId="{F4C6D007-9443-4F2A-9F20-B5091911C260}" dt="2024-08-29T20:49:22.071" v="2256" actId="1076"/>
          <ac:spMkLst>
            <pc:docMk/>
            <pc:sldMk cId="1573884996" sldId="2147308391"/>
            <ac:spMk id="18" creationId="{1944B9F5-106B-D274-53E7-D55F9E7316AC}"/>
          </ac:spMkLst>
        </pc:spChg>
        <pc:spChg chg="add mod ord">
          <ac:chgData name="Stuermer, Stefan" userId="363bd4c4-97f9-4014-8af5-fac6dedd54e4" providerId="ADAL" clId="{F4C6D007-9443-4F2A-9F20-B5091911C260}" dt="2024-08-29T20:47:34.128" v="2240" actId="14100"/>
          <ac:spMkLst>
            <pc:docMk/>
            <pc:sldMk cId="1573884996" sldId="2147308391"/>
            <ac:spMk id="19" creationId="{A19135F1-F455-A376-777E-80AA193B7692}"/>
          </ac:spMkLst>
        </pc:spChg>
        <pc:spChg chg="add mod">
          <ac:chgData name="Stuermer, Stefan" userId="363bd4c4-97f9-4014-8af5-fac6dedd54e4" providerId="ADAL" clId="{F4C6D007-9443-4F2A-9F20-B5091911C260}" dt="2024-08-29T20:49:10.809" v="2255" actId="1076"/>
          <ac:spMkLst>
            <pc:docMk/>
            <pc:sldMk cId="1573884996" sldId="2147308391"/>
            <ac:spMk id="20" creationId="{291230E4-461A-6FA4-C505-C929D1A46347}"/>
          </ac:spMkLst>
        </pc:spChg>
        <pc:picChg chg="add mod modCrop">
          <ac:chgData name="Stuermer, Stefan" userId="363bd4c4-97f9-4014-8af5-fac6dedd54e4" providerId="ADAL" clId="{F4C6D007-9443-4F2A-9F20-B5091911C260}" dt="2024-08-29T20:46:35.298" v="2220" actId="29295"/>
          <ac:picMkLst>
            <pc:docMk/>
            <pc:sldMk cId="1573884996" sldId="2147308391"/>
            <ac:picMk id="6" creationId="{B30FD6FF-11B1-D9E6-1513-7A09FD47BBC2}"/>
          </ac:picMkLst>
        </pc:picChg>
        <pc:picChg chg="add mod modCrop">
          <ac:chgData name="Stuermer, Stefan" userId="363bd4c4-97f9-4014-8af5-fac6dedd54e4" providerId="ADAL" clId="{F4C6D007-9443-4F2A-9F20-B5091911C260}" dt="2024-08-29T20:49:38.448" v="2257" actId="29295"/>
          <ac:picMkLst>
            <pc:docMk/>
            <pc:sldMk cId="1573884996" sldId="2147308391"/>
            <ac:picMk id="7" creationId="{B89526B8-040D-D780-0B12-9EC251D95833}"/>
          </ac:picMkLst>
        </pc:picChg>
        <pc:picChg chg="add del mod">
          <ac:chgData name="Stuermer, Stefan" userId="363bd4c4-97f9-4014-8af5-fac6dedd54e4" providerId="ADAL" clId="{F4C6D007-9443-4F2A-9F20-B5091911C260}" dt="2024-08-29T20:40:31.997" v="2180" actId="478"/>
          <ac:picMkLst>
            <pc:docMk/>
            <pc:sldMk cId="1573884996" sldId="2147308391"/>
            <ac:picMk id="11" creationId="{67C8EBF1-F099-E836-0DB0-804730E49DAB}"/>
          </ac:picMkLst>
        </pc:picChg>
        <pc:picChg chg="add mod ord modCrop">
          <ac:chgData name="Stuermer, Stefan" userId="363bd4c4-97f9-4014-8af5-fac6dedd54e4" providerId="ADAL" clId="{F4C6D007-9443-4F2A-9F20-B5091911C260}" dt="2024-08-29T20:50:43.540" v="2259" actId="167"/>
          <ac:picMkLst>
            <pc:docMk/>
            <pc:sldMk cId="1573884996" sldId="2147308391"/>
            <ac:picMk id="15" creationId="{1BED3135-9192-8CC8-6E09-E861891DBF69}"/>
          </ac:picMkLst>
        </pc:picChg>
      </pc:sldChg>
      <pc:sldChg chg="addSp delSp modSp new mod setBg modClrScheme chgLayout">
        <pc:chgData name="Stuermer, Stefan" userId="363bd4c4-97f9-4014-8af5-fac6dedd54e4" providerId="ADAL" clId="{F4C6D007-9443-4F2A-9F20-B5091911C260}" dt="2024-08-29T22:30:58.871" v="3043" actId="20577"/>
        <pc:sldMkLst>
          <pc:docMk/>
          <pc:sldMk cId="3770801485" sldId="2147308392"/>
        </pc:sldMkLst>
        <pc:spChg chg="del mod ord">
          <ac:chgData name="Stuermer, Stefan" userId="363bd4c4-97f9-4014-8af5-fac6dedd54e4" providerId="ADAL" clId="{F4C6D007-9443-4F2A-9F20-B5091911C260}" dt="2024-08-29T20:58:28.677" v="2275" actId="700"/>
          <ac:spMkLst>
            <pc:docMk/>
            <pc:sldMk cId="3770801485" sldId="2147308392"/>
            <ac:spMk id="2" creationId="{201C3635-8B8F-FB86-9F57-AA50626F591E}"/>
          </ac:spMkLst>
        </pc:spChg>
        <pc:spChg chg="del mod ord">
          <ac:chgData name="Stuermer, Stefan" userId="363bd4c4-97f9-4014-8af5-fac6dedd54e4" providerId="ADAL" clId="{F4C6D007-9443-4F2A-9F20-B5091911C260}" dt="2024-08-29T20:58:28.677" v="2275" actId="700"/>
          <ac:spMkLst>
            <pc:docMk/>
            <pc:sldMk cId="3770801485" sldId="2147308392"/>
            <ac:spMk id="3" creationId="{F5814C4F-A9FC-8203-1333-C59FC0D5B7BE}"/>
          </ac:spMkLst>
        </pc:spChg>
        <pc:spChg chg="mod ord">
          <ac:chgData name="Stuermer, Stefan" userId="363bd4c4-97f9-4014-8af5-fac6dedd54e4" providerId="ADAL" clId="{F4C6D007-9443-4F2A-9F20-B5091911C260}" dt="2024-08-29T20:58:28.677" v="2275" actId="700"/>
          <ac:spMkLst>
            <pc:docMk/>
            <pc:sldMk cId="3770801485" sldId="2147308392"/>
            <ac:spMk id="4" creationId="{57D86137-040B-1E42-B7DE-9271424399FC}"/>
          </ac:spMkLst>
        </pc:spChg>
        <pc:spChg chg="add mod ord">
          <ac:chgData name="Stuermer, Stefan" userId="363bd4c4-97f9-4014-8af5-fac6dedd54e4" providerId="ADAL" clId="{F4C6D007-9443-4F2A-9F20-B5091911C260}" dt="2024-08-29T20:58:43.612" v="2289" actId="20577"/>
          <ac:spMkLst>
            <pc:docMk/>
            <pc:sldMk cId="3770801485" sldId="2147308392"/>
            <ac:spMk id="5" creationId="{5DFB1176-05D6-591A-AE5E-3B224EA8E8DB}"/>
          </ac:spMkLst>
        </pc:spChg>
        <pc:spChg chg="add mod ord">
          <ac:chgData name="Stuermer, Stefan" userId="363bd4c4-97f9-4014-8af5-fac6dedd54e4" providerId="ADAL" clId="{F4C6D007-9443-4F2A-9F20-B5091911C260}" dt="2024-08-29T22:30:58.871" v="3043" actId="20577"/>
          <ac:spMkLst>
            <pc:docMk/>
            <pc:sldMk cId="3770801485" sldId="2147308392"/>
            <ac:spMk id="6" creationId="{C5FF6D0F-8FA8-0FB2-B78F-195A69983681}"/>
          </ac:spMkLst>
        </pc:spChg>
      </pc:sldChg>
      <pc:sldChg chg="modSp new mod setBg">
        <pc:chgData name="Stuermer, Stefan" userId="363bd4c4-97f9-4014-8af5-fac6dedd54e4" providerId="ADAL" clId="{F4C6D007-9443-4F2A-9F20-B5091911C260}" dt="2024-08-29T21:06:44.739" v="2313"/>
        <pc:sldMkLst>
          <pc:docMk/>
          <pc:sldMk cId="3570038468" sldId="2147308393"/>
        </pc:sldMkLst>
        <pc:spChg chg="mod">
          <ac:chgData name="Stuermer, Stefan" userId="363bd4c4-97f9-4014-8af5-fac6dedd54e4" providerId="ADAL" clId="{F4C6D007-9443-4F2A-9F20-B5091911C260}" dt="2024-08-29T20:59:17.636" v="2292" actId="20577"/>
          <ac:spMkLst>
            <pc:docMk/>
            <pc:sldMk cId="3570038468" sldId="2147308393"/>
            <ac:spMk id="2" creationId="{2F08AD5D-86FC-53CB-58EA-C77F4BF8E987}"/>
          </ac:spMkLst>
        </pc:spChg>
        <pc:spChg chg="mod">
          <ac:chgData name="Stuermer, Stefan" userId="363bd4c4-97f9-4014-8af5-fac6dedd54e4" providerId="ADAL" clId="{F4C6D007-9443-4F2A-9F20-B5091911C260}" dt="2024-08-29T21:01:53.894" v="2307" actId="207"/>
          <ac:spMkLst>
            <pc:docMk/>
            <pc:sldMk cId="3570038468" sldId="2147308393"/>
            <ac:spMk id="3" creationId="{F1B51D62-9863-C2B1-714F-8FFAA1AB0812}"/>
          </ac:spMkLst>
        </pc:spChg>
      </pc:sldChg>
      <pc:sldChg chg="addSp modSp new del mod">
        <pc:chgData name="Stuermer, Stefan" userId="363bd4c4-97f9-4014-8af5-fac6dedd54e4" providerId="ADAL" clId="{F4C6D007-9443-4F2A-9F20-B5091911C260}" dt="2024-08-29T21:37:04.550" v="2421" actId="47"/>
        <pc:sldMkLst>
          <pc:docMk/>
          <pc:sldMk cId="2567910813" sldId="2147308394"/>
        </pc:sldMkLst>
        <pc:spChg chg="add mod">
          <ac:chgData name="Stuermer, Stefan" userId="363bd4c4-97f9-4014-8af5-fac6dedd54e4" providerId="ADAL" clId="{F4C6D007-9443-4F2A-9F20-B5091911C260}" dt="2024-08-29T21:34:58.556" v="2405" actId="164"/>
          <ac:spMkLst>
            <pc:docMk/>
            <pc:sldMk cId="2567910813" sldId="2147308394"/>
            <ac:spMk id="5" creationId="{70439554-A884-B4D6-F76C-8FAD4B4C3F2D}"/>
          </ac:spMkLst>
        </pc:spChg>
        <pc:spChg chg="add mod">
          <ac:chgData name="Stuermer, Stefan" userId="363bd4c4-97f9-4014-8af5-fac6dedd54e4" providerId="ADAL" clId="{F4C6D007-9443-4F2A-9F20-B5091911C260}" dt="2024-08-29T21:34:58.556" v="2405" actId="164"/>
          <ac:spMkLst>
            <pc:docMk/>
            <pc:sldMk cId="2567910813" sldId="2147308394"/>
            <ac:spMk id="6" creationId="{4B04D57D-EF63-F092-FCAA-34022BF97421}"/>
          </ac:spMkLst>
        </pc:spChg>
        <pc:grpChg chg="add mod">
          <ac:chgData name="Stuermer, Stefan" userId="363bd4c4-97f9-4014-8af5-fac6dedd54e4" providerId="ADAL" clId="{F4C6D007-9443-4F2A-9F20-B5091911C260}" dt="2024-08-29T21:34:03.068" v="2402" actId="164"/>
          <ac:grpSpMkLst>
            <pc:docMk/>
            <pc:sldMk cId="2567910813" sldId="2147308394"/>
            <ac:grpSpMk id="7" creationId="{687D50B9-BE99-D388-6C51-FB3C37FBEE5A}"/>
          </ac:grpSpMkLst>
        </pc:grpChg>
        <pc:grpChg chg="add mod">
          <ac:chgData name="Stuermer, Stefan" userId="363bd4c4-97f9-4014-8af5-fac6dedd54e4" providerId="ADAL" clId="{F4C6D007-9443-4F2A-9F20-B5091911C260}" dt="2024-08-29T21:35:11.195" v="2407" actId="688"/>
          <ac:grpSpMkLst>
            <pc:docMk/>
            <pc:sldMk cId="2567910813" sldId="2147308394"/>
            <ac:grpSpMk id="8" creationId="{4F3BF397-0FFF-AF02-77DA-8011F17CE05D}"/>
          </ac:grpSpMkLst>
        </pc:grpChg>
      </pc:sldChg>
      <pc:sldChg chg="addSp modSp add del mod modTransition setBg">
        <pc:chgData name="Stuermer, Stefan" userId="363bd4c4-97f9-4014-8af5-fac6dedd54e4" providerId="ADAL" clId="{F4C6D007-9443-4F2A-9F20-B5091911C260}" dt="2024-08-29T21:37:57.664" v="2423" actId="47"/>
        <pc:sldMkLst>
          <pc:docMk/>
          <pc:sldMk cId="937157207" sldId="2147308395"/>
        </pc:sldMkLst>
        <pc:spChg chg="mod">
          <ac:chgData name="Stuermer, Stefan" userId="363bd4c4-97f9-4014-8af5-fac6dedd54e4" providerId="ADAL" clId="{F4C6D007-9443-4F2A-9F20-B5091911C260}" dt="2024-08-29T21:35:30.524" v="2409"/>
          <ac:spMkLst>
            <pc:docMk/>
            <pc:sldMk cId="937157207" sldId="2147308395"/>
            <ac:spMk id="6" creationId="{260C09D8-8DC9-703D-59D9-91F01BB03733}"/>
          </ac:spMkLst>
        </pc:spChg>
        <pc:spChg chg="mod">
          <ac:chgData name="Stuermer, Stefan" userId="363bd4c4-97f9-4014-8af5-fac6dedd54e4" providerId="ADAL" clId="{F4C6D007-9443-4F2A-9F20-B5091911C260}" dt="2024-08-29T21:35:30.524" v="2409"/>
          <ac:spMkLst>
            <pc:docMk/>
            <pc:sldMk cId="937157207" sldId="2147308395"/>
            <ac:spMk id="7" creationId="{27732AF5-026D-84A5-7EC0-973C8F1167F0}"/>
          </ac:spMkLst>
        </pc:spChg>
        <pc:grpChg chg="add mod">
          <ac:chgData name="Stuermer, Stefan" userId="363bd4c4-97f9-4014-8af5-fac6dedd54e4" providerId="ADAL" clId="{F4C6D007-9443-4F2A-9F20-B5091911C260}" dt="2024-08-29T21:35:39.545" v="2410" actId="1076"/>
          <ac:grpSpMkLst>
            <pc:docMk/>
            <pc:sldMk cId="937157207" sldId="2147308395"/>
            <ac:grpSpMk id="5" creationId="{17E77771-9A6D-C013-02EF-15E2D4B78665}"/>
          </ac:grpSpMkLst>
        </pc:grpChg>
      </pc:sldChg>
      <pc:sldChg chg="addSp modSp add mod setBg">
        <pc:chgData name="Stuermer, Stefan" userId="363bd4c4-97f9-4014-8af5-fac6dedd54e4" providerId="ADAL" clId="{F4C6D007-9443-4F2A-9F20-B5091911C260}" dt="2024-08-29T22:40:26.279" v="3233" actId="207"/>
        <pc:sldMkLst>
          <pc:docMk/>
          <pc:sldMk cId="2358692663" sldId="2147308396"/>
        </pc:sldMkLst>
        <pc:grpChg chg="mod">
          <ac:chgData name="Stuermer, Stefan" userId="363bd4c4-97f9-4014-8af5-fac6dedd54e4" providerId="ADAL" clId="{F4C6D007-9443-4F2A-9F20-B5091911C260}" dt="2024-08-29T21:36:17.840" v="2418" actId="14100"/>
          <ac:grpSpMkLst>
            <pc:docMk/>
            <pc:sldMk cId="2358692663" sldId="2147308396"/>
            <ac:grpSpMk id="5" creationId="{17E77771-9A6D-C013-02EF-15E2D4B78665}"/>
          </ac:grpSpMkLst>
        </pc:grpChg>
        <pc:picChg chg="add mod">
          <ac:chgData name="Stuermer, Stefan" userId="363bd4c4-97f9-4014-8af5-fac6dedd54e4" providerId="ADAL" clId="{F4C6D007-9443-4F2A-9F20-B5091911C260}" dt="2024-08-29T22:40:26.279" v="3233" actId="207"/>
          <ac:picMkLst>
            <pc:docMk/>
            <pc:sldMk cId="2358692663" sldId="2147308396"/>
            <ac:picMk id="9" creationId="{EF5A1769-DF04-CEAD-89A5-02C7E1F0EC03}"/>
          </ac:picMkLst>
        </pc:picChg>
      </pc:sldChg>
      <pc:sldChg chg="addSp delSp modSp new mod setBg modClrScheme chgLayout">
        <pc:chgData name="Stuermer, Stefan" userId="363bd4c4-97f9-4014-8af5-fac6dedd54e4" providerId="ADAL" clId="{F4C6D007-9443-4F2A-9F20-B5091911C260}" dt="2024-08-29T21:48:45.587" v="2519" actId="20577"/>
        <pc:sldMkLst>
          <pc:docMk/>
          <pc:sldMk cId="1178502507" sldId="2147308397"/>
        </pc:sldMkLst>
        <pc:spChg chg="del mod ord">
          <ac:chgData name="Stuermer, Stefan" userId="363bd4c4-97f9-4014-8af5-fac6dedd54e4" providerId="ADAL" clId="{F4C6D007-9443-4F2A-9F20-B5091911C260}" dt="2024-08-29T21:47:53.074" v="2455" actId="700"/>
          <ac:spMkLst>
            <pc:docMk/>
            <pc:sldMk cId="1178502507" sldId="2147308397"/>
            <ac:spMk id="2" creationId="{64B8C3E4-F116-65AD-8F5E-CDA45CA24C2F}"/>
          </ac:spMkLst>
        </pc:spChg>
        <pc:spChg chg="del mod ord">
          <ac:chgData name="Stuermer, Stefan" userId="363bd4c4-97f9-4014-8af5-fac6dedd54e4" providerId="ADAL" clId="{F4C6D007-9443-4F2A-9F20-B5091911C260}" dt="2024-08-29T21:47:53.074" v="2455" actId="700"/>
          <ac:spMkLst>
            <pc:docMk/>
            <pc:sldMk cId="1178502507" sldId="2147308397"/>
            <ac:spMk id="3" creationId="{9AA5E0AA-9025-0CD5-25CF-3536B16AD2BA}"/>
          </ac:spMkLst>
        </pc:spChg>
        <pc:spChg chg="mod ord">
          <ac:chgData name="Stuermer, Stefan" userId="363bd4c4-97f9-4014-8af5-fac6dedd54e4" providerId="ADAL" clId="{F4C6D007-9443-4F2A-9F20-B5091911C260}" dt="2024-08-29T21:48:01.306" v="2456" actId="700"/>
          <ac:spMkLst>
            <pc:docMk/>
            <pc:sldMk cId="1178502507" sldId="2147308397"/>
            <ac:spMk id="4" creationId="{878DAD7C-C025-0791-FAF3-098892FEE2BD}"/>
          </ac:spMkLst>
        </pc:spChg>
        <pc:spChg chg="add del mod ord">
          <ac:chgData name="Stuermer, Stefan" userId="363bd4c4-97f9-4014-8af5-fac6dedd54e4" providerId="ADAL" clId="{F4C6D007-9443-4F2A-9F20-B5091911C260}" dt="2024-08-29T21:48:01.306" v="2456" actId="700"/>
          <ac:spMkLst>
            <pc:docMk/>
            <pc:sldMk cId="1178502507" sldId="2147308397"/>
            <ac:spMk id="5" creationId="{C8FEEF63-567A-E28A-0345-F53A0B1DB907}"/>
          </ac:spMkLst>
        </pc:spChg>
        <pc:spChg chg="add del mod ord">
          <ac:chgData name="Stuermer, Stefan" userId="363bd4c4-97f9-4014-8af5-fac6dedd54e4" providerId="ADAL" clId="{F4C6D007-9443-4F2A-9F20-B5091911C260}" dt="2024-08-29T21:48:01.306" v="2456" actId="700"/>
          <ac:spMkLst>
            <pc:docMk/>
            <pc:sldMk cId="1178502507" sldId="2147308397"/>
            <ac:spMk id="6" creationId="{E60D42BF-C812-B981-9C65-849BB41CC49B}"/>
          </ac:spMkLst>
        </pc:spChg>
        <pc:spChg chg="add mod ord">
          <ac:chgData name="Stuermer, Stefan" userId="363bd4c4-97f9-4014-8af5-fac6dedd54e4" providerId="ADAL" clId="{F4C6D007-9443-4F2A-9F20-B5091911C260}" dt="2024-08-29T21:48:07.997" v="2470" actId="20577"/>
          <ac:spMkLst>
            <pc:docMk/>
            <pc:sldMk cId="1178502507" sldId="2147308397"/>
            <ac:spMk id="7" creationId="{5258A51E-795F-B23A-E519-9E8C21B38049}"/>
          </ac:spMkLst>
        </pc:spChg>
        <pc:spChg chg="add mod ord">
          <ac:chgData name="Stuermer, Stefan" userId="363bd4c4-97f9-4014-8af5-fac6dedd54e4" providerId="ADAL" clId="{F4C6D007-9443-4F2A-9F20-B5091911C260}" dt="2024-08-29T21:48:45.587" v="2519" actId="20577"/>
          <ac:spMkLst>
            <pc:docMk/>
            <pc:sldMk cId="1178502507" sldId="2147308397"/>
            <ac:spMk id="8" creationId="{DF68E027-D9BF-27D9-029C-E56BA82A7808}"/>
          </ac:spMkLst>
        </pc:spChg>
      </pc:sldChg>
      <pc:sldChg chg="modSp mod">
        <pc:chgData name="Stuermer, Stefan" userId="363bd4c4-97f9-4014-8af5-fac6dedd54e4" providerId="ADAL" clId="{F4C6D007-9443-4F2A-9F20-B5091911C260}" dt="2024-08-29T22:21:44.323" v="2824" actId="14100"/>
        <pc:sldMkLst>
          <pc:docMk/>
          <pc:sldMk cId="3131948969" sldId="2147471515"/>
        </pc:sldMkLst>
        <pc:spChg chg="mod">
          <ac:chgData name="Stuermer, Stefan" userId="363bd4c4-97f9-4014-8af5-fac6dedd54e4" providerId="ADAL" clId="{F4C6D007-9443-4F2A-9F20-B5091911C260}" dt="2024-08-29T22:20:50.454" v="2818" actId="2711"/>
          <ac:spMkLst>
            <pc:docMk/>
            <pc:sldMk cId="3131948969" sldId="2147471515"/>
            <ac:spMk id="8" creationId="{CAD0745E-40C5-0CB4-009A-8B1FCEB1886C}"/>
          </ac:spMkLst>
        </pc:spChg>
        <pc:spChg chg="mod">
          <ac:chgData name="Stuermer, Stefan" userId="363bd4c4-97f9-4014-8af5-fac6dedd54e4" providerId="ADAL" clId="{F4C6D007-9443-4F2A-9F20-B5091911C260}" dt="2024-08-29T22:21:15.664" v="2820" actId="2711"/>
          <ac:spMkLst>
            <pc:docMk/>
            <pc:sldMk cId="3131948969" sldId="2147471515"/>
            <ac:spMk id="20" creationId="{00000000-0000-0000-0000-000000000000}"/>
          </ac:spMkLst>
        </pc:spChg>
        <pc:picChg chg="mod">
          <ac:chgData name="Stuermer, Stefan" userId="363bd4c4-97f9-4014-8af5-fac6dedd54e4" providerId="ADAL" clId="{F4C6D007-9443-4F2A-9F20-B5091911C260}" dt="2024-08-29T22:21:44.323" v="2824" actId="14100"/>
          <ac:picMkLst>
            <pc:docMk/>
            <pc:sldMk cId="3131948969" sldId="2147471515"/>
            <ac:picMk id="1026" creationId="{00000000-0000-0000-0000-000000000000}"/>
          </ac:picMkLst>
        </pc:picChg>
      </pc:sldChg>
      <pc:sldChg chg="addSp modSp mod">
        <pc:chgData name="Stuermer, Stefan" userId="363bd4c4-97f9-4014-8af5-fac6dedd54e4" providerId="ADAL" clId="{F4C6D007-9443-4F2A-9F20-B5091911C260}" dt="2024-08-29T23:10:11.596" v="3364" actId="207"/>
        <pc:sldMkLst>
          <pc:docMk/>
          <pc:sldMk cId="274397956" sldId="2147471516"/>
        </pc:sldMkLst>
        <pc:spChg chg="mod">
          <ac:chgData name="Stuermer, Stefan" userId="363bd4c4-97f9-4014-8af5-fac6dedd54e4" providerId="ADAL" clId="{F4C6D007-9443-4F2A-9F20-B5091911C260}" dt="2024-08-29T22:21:59.152" v="2825" actId="113"/>
          <ac:spMkLst>
            <pc:docMk/>
            <pc:sldMk cId="274397956" sldId="2147471516"/>
            <ac:spMk id="2" creationId="{00000000-0000-0000-0000-000000000000}"/>
          </ac:spMkLst>
        </pc:spChg>
        <pc:spChg chg="mod">
          <ac:chgData name="Stuermer, Stefan" userId="363bd4c4-97f9-4014-8af5-fac6dedd54e4" providerId="ADAL" clId="{F4C6D007-9443-4F2A-9F20-B5091911C260}" dt="2024-08-29T22:21:22.318" v="2821" actId="2711"/>
          <ac:spMkLst>
            <pc:docMk/>
            <pc:sldMk cId="274397956" sldId="2147471516"/>
            <ac:spMk id="4" creationId="{00000000-0000-0000-0000-000000000000}"/>
          </ac:spMkLst>
        </pc:spChg>
        <pc:picChg chg="add mod">
          <ac:chgData name="Stuermer, Stefan" userId="363bd4c4-97f9-4014-8af5-fac6dedd54e4" providerId="ADAL" clId="{F4C6D007-9443-4F2A-9F20-B5091911C260}" dt="2024-08-29T23:10:11.596" v="3364" actId="207"/>
          <ac:picMkLst>
            <pc:docMk/>
            <pc:sldMk cId="274397956" sldId="2147471516"/>
            <ac:picMk id="7" creationId="{4BF3FFD2-2AF3-CEE6-9645-F631A4931D9C}"/>
          </ac:picMkLst>
        </pc:picChg>
        <pc:picChg chg="add mod">
          <ac:chgData name="Stuermer, Stefan" userId="363bd4c4-97f9-4014-8af5-fac6dedd54e4" providerId="ADAL" clId="{F4C6D007-9443-4F2A-9F20-B5091911C260}" dt="2024-08-29T23:10:11.596" v="3364" actId="207"/>
          <ac:picMkLst>
            <pc:docMk/>
            <pc:sldMk cId="274397956" sldId="2147471516"/>
            <ac:picMk id="9" creationId="{7B17046B-CB70-1A9A-2995-EEF2DE6B4A30}"/>
          </ac:picMkLst>
        </pc:picChg>
      </pc:sldChg>
      <pc:sldChg chg="addSp delSp modSp mod">
        <pc:chgData name="Stuermer, Stefan" userId="363bd4c4-97f9-4014-8af5-fac6dedd54e4" providerId="ADAL" clId="{F4C6D007-9443-4F2A-9F20-B5091911C260}" dt="2024-08-30T07:54:04.406" v="3588" actId="6549"/>
        <pc:sldMkLst>
          <pc:docMk/>
          <pc:sldMk cId="2638683607" sldId="2147471518"/>
        </pc:sldMkLst>
        <pc:spChg chg="mod">
          <ac:chgData name="Stuermer, Stefan" userId="363bd4c4-97f9-4014-8af5-fac6dedd54e4" providerId="ADAL" clId="{F4C6D007-9443-4F2A-9F20-B5091911C260}" dt="2024-08-30T07:52:46.226" v="3528" actId="1076"/>
          <ac:spMkLst>
            <pc:docMk/>
            <pc:sldMk cId="2638683607" sldId="2147471518"/>
            <ac:spMk id="2" creationId="{00000000-0000-0000-0000-000000000000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6" creationId="{513ED6E8-63BA-6150-15C6-312D0FBFFE88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7" creationId="{D8EF36CC-D914-4114-8827-63D130B37DD3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8" creationId="{DC09863E-BD19-0132-06B1-8FE4BC15B83A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9" creationId="{EC903EF1-46D7-A63A-3CBC-C360D977E330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10" creationId="{E5DC698B-A8AF-C7AB-98DF-C96D9B24BA10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12" creationId="{367015EC-19FA-81EA-85F1-C78EAA4FCA85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13" creationId="{65EDC7CB-20DE-3100-A6EF-365CD9D28830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14" creationId="{1577A8F5-76B7-5967-E412-C09B91768C45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15" creationId="{869D0549-A6E1-6D84-BFA6-778CA5441C36}"/>
          </ac:spMkLst>
        </pc:spChg>
        <pc:spChg chg="add mod">
          <ac:chgData name="Stuermer, Stefan" userId="363bd4c4-97f9-4014-8af5-fac6dedd54e4" providerId="ADAL" clId="{F4C6D007-9443-4F2A-9F20-B5091911C260}" dt="2024-08-30T07:53:31.852" v="3577" actId="1076"/>
          <ac:spMkLst>
            <pc:docMk/>
            <pc:sldMk cId="2638683607" sldId="2147471518"/>
            <ac:spMk id="16" creationId="{1E1A6604-0BBA-1D83-044B-3AE8D8BF982D}"/>
          </ac:spMkLst>
        </pc:spChg>
        <pc:spChg chg="add mod">
          <ac:chgData name="Stuermer, Stefan" userId="363bd4c4-97f9-4014-8af5-fac6dedd54e4" providerId="ADAL" clId="{F4C6D007-9443-4F2A-9F20-B5091911C260}" dt="2024-08-30T07:54:04.406" v="3588" actId="6549"/>
          <ac:spMkLst>
            <pc:docMk/>
            <pc:sldMk cId="2638683607" sldId="2147471518"/>
            <ac:spMk id="17" creationId="{45CE5EE1-E970-959A-DE24-0A1F1A6A9F93}"/>
          </ac:spMkLst>
        </pc:spChg>
        <pc:picChg chg="add del mod">
          <ac:chgData name="Stuermer, Stefan" userId="363bd4c4-97f9-4014-8af5-fac6dedd54e4" providerId="ADAL" clId="{F4C6D007-9443-4F2A-9F20-B5091911C260}" dt="2024-08-29T23:09:17.434" v="3355" actId="21"/>
          <ac:picMkLst>
            <pc:docMk/>
            <pc:sldMk cId="2638683607" sldId="2147471518"/>
            <ac:picMk id="7" creationId="{4BF3FFD2-2AF3-CEE6-9645-F631A4931D9C}"/>
          </ac:picMkLst>
        </pc:picChg>
        <pc:picChg chg="add del mod">
          <ac:chgData name="Stuermer, Stefan" userId="363bd4c4-97f9-4014-8af5-fac6dedd54e4" providerId="ADAL" clId="{F4C6D007-9443-4F2A-9F20-B5091911C260}" dt="2024-08-29T23:09:17.434" v="3355" actId="21"/>
          <ac:picMkLst>
            <pc:docMk/>
            <pc:sldMk cId="2638683607" sldId="2147471518"/>
            <ac:picMk id="9" creationId="{7B17046B-CB70-1A9A-2995-EEF2DE6B4A30}"/>
          </ac:picMkLst>
        </pc:picChg>
        <pc:picChg chg="add mod">
          <ac:chgData name="Stuermer, Stefan" userId="363bd4c4-97f9-4014-8af5-fac6dedd54e4" providerId="ADAL" clId="{F4C6D007-9443-4F2A-9F20-B5091911C260}" dt="2024-08-30T07:52:49.358" v="3529" actId="1076"/>
          <ac:picMkLst>
            <pc:docMk/>
            <pc:sldMk cId="2638683607" sldId="2147471518"/>
            <ac:picMk id="11" creationId="{0F7FD715-65F2-7753-1791-94C94C3402F4}"/>
          </ac:picMkLst>
        </pc:picChg>
      </pc:sldChg>
      <pc:sldChg chg="modSp new mod setBg modClrScheme chgLayout modNotesTx">
        <pc:chgData name="Stuermer, Stefan" userId="363bd4c4-97f9-4014-8af5-fac6dedd54e4" providerId="ADAL" clId="{F4C6D007-9443-4F2A-9F20-B5091911C260}" dt="2024-08-29T23:10:35.744" v="3365" actId="700"/>
        <pc:sldMkLst>
          <pc:docMk/>
          <pc:sldMk cId="2389939980" sldId="2147471524"/>
        </pc:sldMkLst>
        <pc:spChg chg="mod ord">
          <ac:chgData name="Stuermer, Stefan" userId="363bd4c4-97f9-4014-8af5-fac6dedd54e4" providerId="ADAL" clId="{F4C6D007-9443-4F2A-9F20-B5091911C260}" dt="2024-08-29T23:10:35.744" v="3365" actId="700"/>
          <ac:spMkLst>
            <pc:docMk/>
            <pc:sldMk cId="2389939980" sldId="2147471524"/>
            <ac:spMk id="2" creationId="{3182717E-CB99-B1BD-CA71-E5847D150039}"/>
          </ac:spMkLst>
        </pc:spChg>
        <pc:spChg chg="mod ord">
          <ac:chgData name="Stuermer, Stefan" userId="363bd4c4-97f9-4014-8af5-fac6dedd54e4" providerId="ADAL" clId="{F4C6D007-9443-4F2A-9F20-B5091911C260}" dt="2024-08-29T23:10:35.744" v="3365" actId="700"/>
          <ac:spMkLst>
            <pc:docMk/>
            <pc:sldMk cId="2389939980" sldId="2147471524"/>
            <ac:spMk id="3" creationId="{53575582-96F1-469C-748A-EB5BB5D69246}"/>
          </ac:spMkLst>
        </pc:spChg>
        <pc:spChg chg="mod ord">
          <ac:chgData name="Stuermer, Stefan" userId="363bd4c4-97f9-4014-8af5-fac6dedd54e4" providerId="ADAL" clId="{F4C6D007-9443-4F2A-9F20-B5091911C260}" dt="2024-08-29T23:10:35.744" v="3365" actId="700"/>
          <ac:spMkLst>
            <pc:docMk/>
            <pc:sldMk cId="2389939980" sldId="2147471524"/>
            <ac:spMk id="4" creationId="{1EF56994-5090-A355-81E5-3444EC8B3BE7}"/>
          </ac:spMkLst>
        </pc:spChg>
      </pc:sldChg>
      <pc:sldChg chg="modSp new mod setBg">
        <pc:chgData name="Stuermer, Stefan" userId="363bd4c4-97f9-4014-8af5-fac6dedd54e4" providerId="ADAL" clId="{F4C6D007-9443-4F2A-9F20-B5091911C260}" dt="2024-08-29T22:54:09.377" v="3341" actId="20577"/>
        <pc:sldMkLst>
          <pc:docMk/>
          <pc:sldMk cId="2491688492" sldId="2147471525"/>
        </pc:sldMkLst>
        <pc:spChg chg="mod">
          <ac:chgData name="Stuermer, Stefan" userId="363bd4c4-97f9-4014-8af5-fac6dedd54e4" providerId="ADAL" clId="{F4C6D007-9443-4F2A-9F20-B5091911C260}" dt="2024-08-29T22:54:09.377" v="3341" actId="20577"/>
          <ac:spMkLst>
            <pc:docMk/>
            <pc:sldMk cId="2491688492" sldId="2147471525"/>
            <ac:spMk id="2" creationId="{FD8B6056-F4A7-F152-8C18-CE2CE6615380}"/>
          </ac:spMkLst>
        </pc:spChg>
        <pc:spChg chg="mod">
          <ac:chgData name="Stuermer, Stefan" userId="363bd4c4-97f9-4014-8af5-fac6dedd54e4" providerId="ADAL" clId="{F4C6D007-9443-4F2A-9F20-B5091911C260}" dt="2024-08-29T22:54:00.072" v="3291" actId="20577"/>
          <ac:spMkLst>
            <pc:docMk/>
            <pc:sldMk cId="2491688492" sldId="2147471525"/>
            <ac:spMk id="3" creationId="{0C4B6D72-00BD-D0C6-AD50-4EEB371FEE4C}"/>
          </ac:spMkLst>
        </pc:spChg>
      </pc:sldChg>
    </pc:docChg>
  </pc:docChgLst>
  <pc:docChgLst>
    <pc:chgData clId="Web-{21D43CAA-1189-4EE4-B5EB-1D63563A9884}"/>
    <pc:docChg chg="modSld">
      <pc:chgData name="" userId="" providerId="" clId="Web-{21D43CAA-1189-4EE4-B5EB-1D63563A9884}" dt="2024-09-05T11:29:45.047" v="0" actId="20577"/>
      <pc:docMkLst>
        <pc:docMk/>
      </pc:docMkLst>
      <pc:sldChg chg="modSp">
        <pc:chgData name="" userId="" providerId="" clId="Web-{21D43CAA-1189-4EE4-B5EB-1D63563A9884}" dt="2024-09-05T11:29:45.047" v="0" actId="20577"/>
        <pc:sldMkLst>
          <pc:docMk/>
          <pc:sldMk cId="2389939980" sldId="2147471524"/>
        </pc:sldMkLst>
        <pc:spChg chg="mod">
          <ac:chgData name="" userId="" providerId="" clId="Web-{21D43CAA-1189-4EE4-B5EB-1D63563A9884}" dt="2024-09-05T11:29:45.047" v="0" actId="20577"/>
          <ac:spMkLst>
            <pc:docMk/>
            <pc:sldMk cId="2389939980" sldId="2147471524"/>
            <ac:spMk id="2" creationId="{3182717E-CB99-B1BD-CA71-E5847D150039}"/>
          </ac:spMkLst>
        </pc:spChg>
      </pc:sldChg>
    </pc:docChg>
  </pc:docChgLst>
  <pc:docChgLst>
    <pc:chgData name="Stuermer, Stefan" userId="363bd4c4-97f9-4014-8af5-fac6dedd54e4" providerId="ADAL" clId="{650ACEEF-1173-4814-AE7E-860EE81D4328}"/>
    <pc:docChg chg="undo redo custSel addSld modSld sldOrd">
      <pc:chgData name="Stuermer, Stefan" userId="363bd4c4-97f9-4014-8af5-fac6dedd54e4" providerId="ADAL" clId="{650ACEEF-1173-4814-AE7E-860EE81D4328}" dt="2024-09-03T06:58:46.483" v="1617" actId="14100"/>
      <pc:docMkLst>
        <pc:docMk/>
      </pc:docMkLst>
      <pc:sldChg chg="addSp modSp mod">
        <pc:chgData name="Stuermer, Stefan" userId="363bd4c4-97f9-4014-8af5-fac6dedd54e4" providerId="ADAL" clId="{650ACEEF-1173-4814-AE7E-860EE81D4328}" dt="2024-09-03T06:58:46.483" v="1617" actId="14100"/>
        <pc:sldMkLst>
          <pc:docMk/>
          <pc:sldMk cId="2212616262" sldId="2147308388"/>
        </pc:sldMkLst>
        <pc:spChg chg="mod">
          <ac:chgData name="Stuermer, Stefan" userId="363bd4c4-97f9-4014-8af5-fac6dedd54e4" providerId="ADAL" clId="{650ACEEF-1173-4814-AE7E-860EE81D4328}" dt="2024-09-03T06:53:12.986" v="1319" actId="1076"/>
          <ac:spMkLst>
            <pc:docMk/>
            <pc:sldMk cId="2212616262" sldId="2147308388"/>
            <ac:spMk id="2" creationId="{859B92D4-213C-7CF2-8E1B-B4839B94AAAB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5" creationId="{CC912B01-6AD0-2941-CC60-39E3604A452A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6" creationId="{CA30E5C1-AECC-D480-8AF3-6820D866D572}"/>
          </ac:spMkLst>
        </pc:spChg>
        <pc:spChg chg="mod">
          <ac:chgData name="Stuermer, Stefan" userId="363bd4c4-97f9-4014-8af5-fac6dedd54e4" providerId="ADAL" clId="{650ACEEF-1173-4814-AE7E-860EE81D4328}" dt="2024-09-03T06:53:28.210" v="1384" actId="1038"/>
          <ac:spMkLst>
            <pc:docMk/>
            <pc:sldMk cId="2212616262" sldId="2147308388"/>
            <ac:spMk id="7" creationId="{B1A8EE5E-0F9D-3C0B-3BDD-B69EDFF46C8E}"/>
          </ac:spMkLst>
        </pc:spChg>
        <pc:spChg chg="mod">
          <ac:chgData name="Stuermer, Stefan" userId="363bd4c4-97f9-4014-8af5-fac6dedd54e4" providerId="ADAL" clId="{650ACEEF-1173-4814-AE7E-860EE81D4328}" dt="2024-09-03T06:53:21.977" v="1352" actId="1038"/>
          <ac:spMkLst>
            <pc:docMk/>
            <pc:sldMk cId="2212616262" sldId="2147308388"/>
            <ac:spMk id="8" creationId="{E4106932-6F08-BE14-AA89-21BD584ACAAE}"/>
          </ac:spMkLst>
        </pc:spChg>
        <pc:spChg chg="mod">
          <ac:chgData name="Stuermer, Stefan" userId="363bd4c4-97f9-4014-8af5-fac6dedd54e4" providerId="ADAL" clId="{650ACEEF-1173-4814-AE7E-860EE81D4328}" dt="2024-09-03T06:53:02.714" v="1305" actId="1037"/>
          <ac:spMkLst>
            <pc:docMk/>
            <pc:sldMk cId="2212616262" sldId="2147308388"/>
            <ac:spMk id="9" creationId="{4AAC4D35-D1EA-6A92-6DEC-7C2715E57C3B}"/>
          </ac:spMkLst>
        </pc:spChg>
        <pc:spChg chg="mod">
          <ac:chgData name="Stuermer, Stefan" userId="363bd4c4-97f9-4014-8af5-fac6dedd54e4" providerId="ADAL" clId="{650ACEEF-1173-4814-AE7E-860EE81D4328}" dt="2024-09-03T06:53:02.714" v="1305" actId="1037"/>
          <ac:spMkLst>
            <pc:docMk/>
            <pc:sldMk cId="2212616262" sldId="2147308388"/>
            <ac:spMk id="10" creationId="{CCA63DCA-7338-C1DA-9DAD-E10C5EF1653E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1" creationId="{29060E9D-4BC3-331D-802C-9E4C7871C843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2" creationId="{4629EE56-AB25-3F3C-2C6B-C6A63BCC605F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3" creationId="{91B5043E-2FF6-4F1E-04F6-30F6EF2A33BA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4" creationId="{07A1B00A-796C-5191-3AEB-C428F0AE4163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5" creationId="{83CE737E-3F76-826B-EA1B-0C882BF00690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6" creationId="{0DF07721-8598-848B-7119-80F82E27ACEF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7" creationId="{513EDB61-EE81-D388-50A2-C5C73019C0F0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8" creationId="{676E9133-1067-0F42-D574-DDFA95FC89AD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19" creationId="{E6DB5CF1-3C47-14A5-AD07-E5855611835F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0" creationId="{7F70F10A-0909-EC25-E784-2E749A801EDA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1" creationId="{B8B2EECC-6C04-E862-D280-2BBF350AAADB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2" creationId="{F8BCDBFB-EBF9-F119-7A16-155725E23174}"/>
          </ac:spMkLst>
        </pc:spChg>
        <pc:spChg chg="add mod">
          <ac:chgData name="Stuermer, Stefan" userId="363bd4c4-97f9-4014-8af5-fac6dedd54e4" providerId="ADAL" clId="{650ACEEF-1173-4814-AE7E-860EE81D4328}" dt="2024-09-03T06:54:04.044" v="1422" actId="17032"/>
          <ac:spMkLst>
            <pc:docMk/>
            <pc:sldMk cId="2212616262" sldId="2147308388"/>
            <ac:spMk id="23" creationId="{78557765-AF67-CFB4-7DAA-DB333F4AAB02}"/>
          </ac:spMkLst>
        </pc:spChg>
        <pc:spChg chg="add mod">
          <ac:chgData name="Stuermer, Stefan" userId="363bd4c4-97f9-4014-8af5-fac6dedd54e4" providerId="ADAL" clId="{650ACEEF-1173-4814-AE7E-860EE81D4328}" dt="2024-09-03T06:54:08.749" v="1423"/>
          <ac:spMkLst>
            <pc:docMk/>
            <pc:sldMk cId="2212616262" sldId="2147308388"/>
            <ac:spMk id="24" creationId="{67357306-4332-977A-7981-2C0333CAF403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5" creationId="{83533FED-EBAD-0208-09DD-16E2BE5EBD77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6" creationId="{77A63F08-42BB-E8F6-735C-5C9190D5DB2A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7" creationId="{4C00D4EE-ACF2-6651-C62E-A22092CD1302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8" creationId="{BEC1D6DF-C2CB-4879-C6AC-36B0ED65444B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29" creationId="{8B28F65A-0DB3-D91C-FEF3-A7DAD4E29ED0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30" creationId="{C95AE3C8-B78A-7354-12E7-6622BBEAAA82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32" creationId="{32089045-B493-A81A-A9B8-7BB6F642D21A}"/>
          </ac:spMkLst>
        </pc:spChg>
        <pc:spChg chg="mod">
          <ac:chgData name="Stuermer, Stefan" userId="363bd4c4-97f9-4014-8af5-fac6dedd54e4" providerId="ADAL" clId="{650ACEEF-1173-4814-AE7E-860EE81D4328}" dt="2024-09-03T06:53:28.210" v="1384" actId="1038"/>
          <ac:spMkLst>
            <pc:docMk/>
            <pc:sldMk cId="2212616262" sldId="2147308388"/>
            <ac:spMk id="33" creationId="{3FC99877-0170-3361-4B7C-89C41232424D}"/>
          </ac:spMkLst>
        </pc:spChg>
        <pc:spChg chg="mod">
          <ac:chgData name="Stuermer, Stefan" userId="363bd4c4-97f9-4014-8af5-fac6dedd54e4" providerId="ADAL" clId="{650ACEEF-1173-4814-AE7E-860EE81D4328}" dt="2024-09-03T06:53:28.210" v="1384" actId="1038"/>
          <ac:spMkLst>
            <pc:docMk/>
            <pc:sldMk cId="2212616262" sldId="2147308388"/>
            <ac:spMk id="34" creationId="{14A055EF-1DFF-49D5-77CB-44CDF713A976}"/>
          </ac:spMkLst>
        </pc:spChg>
        <pc:spChg chg="add mod">
          <ac:chgData name="Stuermer, Stefan" userId="363bd4c4-97f9-4014-8af5-fac6dedd54e4" providerId="ADAL" clId="{650ACEEF-1173-4814-AE7E-860EE81D4328}" dt="2024-09-03T06:55:32.453" v="1488" actId="17032"/>
          <ac:spMkLst>
            <pc:docMk/>
            <pc:sldMk cId="2212616262" sldId="2147308388"/>
            <ac:spMk id="35" creationId="{74DF2EAD-F80D-5CF7-C0BB-7CF9EAFA8052}"/>
          </ac:spMkLst>
        </pc:spChg>
        <pc:spChg chg="add mod">
          <ac:chgData name="Stuermer, Stefan" userId="363bd4c4-97f9-4014-8af5-fac6dedd54e4" providerId="ADAL" clId="{650ACEEF-1173-4814-AE7E-860EE81D4328}" dt="2024-09-03T06:55:32.453" v="1488" actId="17032"/>
          <ac:spMkLst>
            <pc:docMk/>
            <pc:sldMk cId="2212616262" sldId="2147308388"/>
            <ac:spMk id="36" creationId="{3C5FDD53-25FE-6840-B621-9FBAE9BDED47}"/>
          </ac:spMkLst>
        </pc:spChg>
        <pc:spChg chg="mod">
          <ac:chgData name="Stuermer, Stefan" userId="363bd4c4-97f9-4014-8af5-fac6dedd54e4" providerId="ADAL" clId="{650ACEEF-1173-4814-AE7E-860EE81D4328}" dt="2024-09-03T06:53:02.714" v="1305" actId="1037"/>
          <ac:spMkLst>
            <pc:docMk/>
            <pc:sldMk cId="2212616262" sldId="2147308388"/>
            <ac:spMk id="38" creationId="{C597F4FB-E227-CA53-4A14-31A91F48D3D2}"/>
          </ac:spMkLst>
        </pc:spChg>
        <pc:spChg chg="mod">
          <ac:chgData name="Stuermer, Stefan" userId="363bd4c4-97f9-4014-8af5-fac6dedd54e4" providerId="ADAL" clId="{650ACEEF-1173-4814-AE7E-860EE81D4328}" dt="2024-09-03T06:53:02.714" v="1305" actId="1037"/>
          <ac:spMkLst>
            <pc:docMk/>
            <pc:sldMk cId="2212616262" sldId="2147308388"/>
            <ac:spMk id="39" creationId="{A9BB6F79-0532-9981-4C3E-5BD17D0F2D80}"/>
          </ac:spMkLst>
        </pc:spChg>
        <pc:spChg chg="mod">
          <ac:chgData name="Stuermer, Stefan" userId="363bd4c4-97f9-4014-8af5-fac6dedd54e4" providerId="ADAL" clId="{650ACEEF-1173-4814-AE7E-860EE81D4328}" dt="2024-09-03T06:53:02.714" v="1305" actId="1037"/>
          <ac:spMkLst>
            <pc:docMk/>
            <pc:sldMk cId="2212616262" sldId="2147308388"/>
            <ac:spMk id="40" creationId="{7664F8E6-A161-7923-FE1D-B9CBD71E4848}"/>
          </ac:spMkLst>
        </pc:spChg>
        <pc:spChg chg="mod">
          <ac:chgData name="Stuermer, Stefan" userId="363bd4c4-97f9-4014-8af5-fac6dedd54e4" providerId="ADAL" clId="{650ACEEF-1173-4814-AE7E-860EE81D4328}" dt="2024-09-03T06:53:02.714" v="1305" actId="1037"/>
          <ac:spMkLst>
            <pc:docMk/>
            <pc:sldMk cId="2212616262" sldId="2147308388"/>
            <ac:spMk id="41" creationId="{601D354A-2FE5-FD24-D06B-2D66EBD5CEA8}"/>
          </ac:spMkLst>
        </pc:spChg>
        <pc:spChg chg="add mod">
          <ac:chgData name="Stuermer, Stefan" userId="363bd4c4-97f9-4014-8af5-fac6dedd54e4" providerId="ADAL" clId="{650ACEEF-1173-4814-AE7E-860EE81D4328}" dt="2024-09-03T06:58:32.286" v="1614" actId="14100"/>
          <ac:spMkLst>
            <pc:docMk/>
            <pc:sldMk cId="2212616262" sldId="2147308388"/>
            <ac:spMk id="42" creationId="{1230658C-1144-9D5B-37D0-88AC32D97C1E}"/>
          </ac:spMkLst>
        </pc:spChg>
        <pc:spChg chg="add mod">
          <ac:chgData name="Stuermer, Stefan" userId="363bd4c4-97f9-4014-8af5-fac6dedd54e4" providerId="ADAL" clId="{650ACEEF-1173-4814-AE7E-860EE81D4328}" dt="2024-09-03T06:58:46.483" v="1617" actId="14100"/>
          <ac:spMkLst>
            <pc:docMk/>
            <pc:sldMk cId="2212616262" sldId="2147308388"/>
            <ac:spMk id="45" creationId="{DAE5B790-918E-83DD-FAD2-520795451A86}"/>
          </ac:spMkLst>
        </pc:spChg>
        <pc:spChg chg="mod">
          <ac:chgData name="Stuermer, Stefan" userId="363bd4c4-97f9-4014-8af5-fac6dedd54e4" providerId="ADAL" clId="{650ACEEF-1173-4814-AE7E-860EE81D4328}" dt="2024-09-03T06:53:10.574" v="1317" actId="1038"/>
          <ac:spMkLst>
            <pc:docMk/>
            <pc:sldMk cId="2212616262" sldId="2147308388"/>
            <ac:spMk id="57" creationId="{CB97DE3D-D5CC-A0EA-E5C5-AB2A37A56D07}"/>
          </ac:spMkLst>
        </pc:spChg>
        <pc:spChg chg="mod">
          <ac:chgData name="Stuermer, Stefan" userId="363bd4c4-97f9-4014-8af5-fac6dedd54e4" providerId="ADAL" clId="{650ACEEF-1173-4814-AE7E-860EE81D4328}" dt="2024-09-03T06:53:10.574" v="1317" actId="1038"/>
          <ac:spMkLst>
            <pc:docMk/>
            <pc:sldMk cId="2212616262" sldId="2147308388"/>
            <ac:spMk id="58" creationId="{EA182AD4-1EA6-A87F-92F8-B2CA844392C8}"/>
          </ac:spMkLst>
        </pc:spChg>
        <pc:spChg chg="mod">
          <ac:chgData name="Stuermer, Stefan" userId="363bd4c4-97f9-4014-8af5-fac6dedd54e4" providerId="ADAL" clId="{650ACEEF-1173-4814-AE7E-860EE81D4328}" dt="2024-09-03T06:53:10.574" v="1317" actId="1038"/>
          <ac:spMkLst>
            <pc:docMk/>
            <pc:sldMk cId="2212616262" sldId="2147308388"/>
            <ac:spMk id="59" creationId="{5D805B11-12EF-9599-6DE6-659CECB4FB3B}"/>
          </ac:spMkLst>
        </pc:spChg>
        <pc:spChg chg="mod">
          <ac:chgData name="Stuermer, Stefan" userId="363bd4c4-97f9-4014-8af5-fac6dedd54e4" providerId="ADAL" clId="{650ACEEF-1173-4814-AE7E-860EE81D4328}" dt="2024-09-03T06:53:10.574" v="1317" actId="1038"/>
          <ac:spMkLst>
            <pc:docMk/>
            <pc:sldMk cId="2212616262" sldId="2147308388"/>
            <ac:spMk id="60" creationId="{C6FFA59C-FD61-5B61-CAA7-7B614308E36A}"/>
          </ac:spMkLst>
        </pc:spChg>
        <pc:spChg chg="mod">
          <ac:chgData name="Stuermer, Stefan" userId="363bd4c4-97f9-4014-8af5-fac6dedd54e4" providerId="ADAL" clId="{650ACEEF-1173-4814-AE7E-860EE81D4328}" dt="2024-09-03T06:53:38.103" v="1408" actId="1037"/>
          <ac:spMkLst>
            <pc:docMk/>
            <pc:sldMk cId="2212616262" sldId="2147308388"/>
            <ac:spMk id="63" creationId="{B6B1C807-E390-C953-DA5D-E58D9827F8D8}"/>
          </ac:spMkLst>
        </pc:spChg>
        <pc:cxnChg chg="add mod">
          <ac:chgData name="Stuermer, Stefan" userId="363bd4c4-97f9-4014-8af5-fac6dedd54e4" providerId="ADAL" clId="{650ACEEF-1173-4814-AE7E-860EE81D4328}" dt="2024-09-03T06:55:29.477" v="1487" actId="1038"/>
          <ac:cxnSpMkLst>
            <pc:docMk/>
            <pc:sldMk cId="2212616262" sldId="2147308388"/>
            <ac:cxnSpMk id="31" creationId="{218570A9-9791-B1CF-737D-14072C06F50B}"/>
          </ac:cxnSpMkLst>
        </pc:cxnChg>
        <pc:cxnChg chg="mod">
          <ac:chgData name="Stuermer, Stefan" userId="363bd4c4-97f9-4014-8af5-fac6dedd54e4" providerId="ADAL" clId="{650ACEEF-1173-4814-AE7E-860EE81D4328}" dt="2024-09-03T06:53:38.103" v="1408" actId="1037"/>
          <ac:cxnSpMkLst>
            <pc:docMk/>
            <pc:sldMk cId="2212616262" sldId="2147308388"/>
            <ac:cxnSpMk id="43" creationId="{A7C08855-D35B-2CB2-8D93-65AEEF6BBA1F}"/>
          </ac:cxnSpMkLst>
        </pc:cxnChg>
        <pc:cxnChg chg="mod">
          <ac:chgData name="Stuermer, Stefan" userId="363bd4c4-97f9-4014-8af5-fac6dedd54e4" providerId="ADAL" clId="{650ACEEF-1173-4814-AE7E-860EE81D4328}" dt="2024-09-03T06:53:38.103" v="1408" actId="1037"/>
          <ac:cxnSpMkLst>
            <pc:docMk/>
            <pc:sldMk cId="2212616262" sldId="2147308388"/>
            <ac:cxnSpMk id="44" creationId="{184C81E3-B548-339B-24B4-50D0E4C803E8}"/>
          </ac:cxnSpMkLst>
        </pc:cxnChg>
        <pc:cxnChg chg="mod">
          <ac:chgData name="Stuermer, Stefan" userId="363bd4c4-97f9-4014-8af5-fac6dedd54e4" providerId="ADAL" clId="{650ACEEF-1173-4814-AE7E-860EE81D4328}" dt="2024-09-03T06:53:28.210" v="1384" actId="1038"/>
          <ac:cxnSpMkLst>
            <pc:docMk/>
            <pc:sldMk cId="2212616262" sldId="2147308388"/>
            <ac:cxnSpMk id="47" creationId="{6C074262-7605-6C03-6489-EA24A84A212E}"/>
          </ac:cxnSpMkLst>
        </pc:cxnChg>
        <pc:cxnChg chg="mod">
          <ac:chgData name="Stuermer, Stefan" userId="363bd4c4-97f9-4014-8af5-fac6dedd54e4" providerId="ADAL" clId="{650ACEEF-1173-4814-AE7E-860EE81D4328}" dt="2024-09-03T06:53:02.714" v="1305" actId="1037"/>
          <ac:cxnSpMkLst>
            <pc:docMk/>
            <pc:sldMk cId="2212616262" sldId="2147308388"/>
            <ac:cxnSpMk id="53" creationId="{B02B7C73-6AB9-0E3E-6620-2849C11D991B}"/>
          </ac:cxnSpMkLst>
        </pc:cxnChg>
        <pc:cxnChg chg="mod">
          <ac:chgData name="Stuermer, Stefan" userId="363bd4c4-97f9-4014-8af5-fac6dedd54e4" providerId="ADAL" clId="{650ACEEF-1173-4814-AE7E-860EE81D4328}" dt="2024-09-03T06:53:10.574" v="1317" actId="1038"/>
          <ac:cxnSpMkLst>
            <pc:docMk/>
            <pc:sldMk cId="2212616262" sldId="2147308388"/>
            <ac:cxnSpMk id="56" creationId="{D9D83AF9-B271-61F4-D075-A0707D0171A4}"/>
          </ac:cxnSpMkLst>
        </pc:cxnChg>
      </pc:sldChg>
      <pc:sldChg chg="modSp mod">
        <pc:chgData name="Stuermer, Stefan" userId="363bd4c4-97f9-4014-8af5-fac6dedd54e4" providerId="ADAL" clId="{650ACEEF-1173-4814-AE7E-860EE81D4328}" dt="2024-09-02T20:08:26.191" v="256"/>
        <pc:sldMkLst>
          <pc:docMk/>
          <pc:sldMk cId="3131948969" sldId="2147471515"/>
        </pc:sldMkLst>
        <pc:spChg chg="mod">
          <ac:chgData name="Stuermer, Stefan" userId="363bd4c4-97f9-4014-8af5-fac6dedd54e4" providerId="ADAL" clId="{650ACEEF-1173-4814-AE7E-860EE81D4328}" dt="2024-09-02T20:08:26.191" v="256"/>
          <ac:spMkLst>
            <pc:docMk/>
            <pc:sldMk cId="3131948969" sldId="2147471515"/>
            <ac:spMk id="8" creationId="{CAD0745E-40C5-0CB4-009A-8B1FCEB1886C}"/>
          </ac:spMkLst>
        </pc:spChg>
      </pc:sldChg>
      <pc:sldChg chg="modSp mod">
        <pc:chgData name="Stuermer, Stefan" userId="363bd4c4-97f9-4014-8af5-fac6dedd54e4" providerId="ADAL" clId="{650ACEEF-1173-4814-AE7E-860EE81D4328}" dt="2024-09-02T20:02:21.888" v="186" actId="113"/>
        <pc:sldMkLst>
          <pc:docMk/>
          <pc:sldMk cId="274397956" sldId="2147471516"/>
        </pc:sldMkLst>
        <pc:spChg chg="mod">
          <ac:chgData name="Stuermer, Stefan" userId="363bd4c4-97f9-4014-8af5-fac6dedd54e4" providerId="ADAL" clId="{650ACEEF-1173-4814-AE7E-860EE81D4328}" dt="2024-09-02T20:02:21.888" v="186" actId="113"/>
          <ac:spMkLst>
            <pc:docMk/>
            <pc:sldMk cId="274397956" sldId="2147471516"/>
            <ac:spMk id="2" creationId="{00000000-0000-0000-0000-000000000000}"/>
          </ac:spMkLst>
        </pc:spChg>
      </pc:sldChg>
      <pc:sldChg chg="modSp mod chgLayout">
        <pc:chgData name="Stuermer, Stefan" userId="363bd4c4-97f9-4014-8af5-fac6dedd54e4" providerId="ADAL" clId="{650ACEEF-1173-4814-AE7E-860EE81D4328}" dt="2024-09-02T20:08:11.127" v="254" actId="20577"/>
        <pc:sldMkLst>
          <pc:docMk/>
          <pc:sldMk cId="2638683607" sldId="2147471518"/>
        </pc:sldMkLst>
        <pc:spChg chg="mod ord">
          <ac:chgData name="Stuermer, Stefan" userId="363bd4c4-97f9-4014-8af5-fac6dedd54e4" providerId="ADAL" clId="{650ACEEF-1173-4814-AE7E-860EE81D4328}" dt="2024-09-02T20:07:05.738" v="252" actId="108"/>
          <ac:spMkLst>
            <pc:docMk/>
            <pc:sldMk cId="2638683607" sldId="2147471518"/>
            <ac:spMk id="2" creationId="{00000000-0000-0000-0000-000000000000}"/>
          </ac:spMkLst>
        </pc:spChg>
        <pc:spChg chg="mod ord">
          <ac:chgData name="Stuermer, Stefan" userId="363bd4c4-97f9-4014-8af5-fac6dedd54e4" providerId="ADAL" clId="{650ACEEF-1173-4814-AE7E-860EE81D4328}" dt="2024-09-02T20:05:51.120" v="224" actId="700"/>
          <ac:spMkLst>
            <pc:docMk/>
            <pc:sldMk cId="2638683607" sldId="2147471518"/>
            <ac:spMk id="3" creationId="{00000000-0000-0000-0000-000000000000}"/>
          </ac:spMkLst>
        </pc:spChg>
        <pc:spChg chg="mod ord">
          <ac:chgData name="Stuermer, Stefan" userId="363bd4c4-97f9-4014-8af5-fac6dedd54e4" providerId="ADAL" clId="{650ACEEF-1173-4814-AE7E-860EE81D4328}" dt="2024-09-02T20:08:11.127" v="254" actId="20577"/>
          <ac:spMkLst>
            <pc:docMk/>
            <pc:sldMk cId="2638683607" sldId="2147471518"/>
            <ac:spMk id="4" creationId="{00000000-0000-0000-0000-000000000000}"/>
          </ac:spMkLst>
        </pc:spChg>
        <pc:spChg chg="mod ord">
          <ac:chgData name="Stuermer, Stefan" userId="363bd4c4-97f9-4014-8af5-fac6dedd54e4" providerId="ADAL" clId="{650ACEEF-1173-4814-AE7E-860EE81D4328}" dt="2024-09-02T20:05:51.120" v="224" actId="700"/>
          <ac:spMkLst>
            <pc:docMk/>
            <pc:sldMk cId="2638683607" sldId="2147471518"/>
            <ac:spMk id="5" creationId="{00000000-0000-0000-0000-000000000000}"/>
          </ac:spMkLst>
        </pc:spChg>
        <pc:spChg chg="mod ord">
          <ac:chgData name="Stuermer, Stefan" userId="363bd4c4-97f9-4014-8af5-fac6dedd54e4" providerId="ADAL" clId="{650ACEEF-1173-4814-AE7E-860EE81D4328}" dt="2024-09-02T20:06:04.331" v="226" actId="15"/>
          <ac:spMkLst>
            <pc:docMk/>
            <pc:sldMk cId="2638683607" sldId="2147471518"/>
            <ac:spMk id="22" creationId="{92AA0D8E-1E34-F946-44A6-CBCF0D58D828}"/>
          </ac:spMkLst>
        </pc:spChg>
      </pc:sldChg>
      <pc:sldChg chg="modSp mod">
        <pc:chgData name="Stuermer, Stefan" userId="363bd4c4-97f9-4014-8af5-fac6dedd54e4" providerId="ADAL" clId="{650ACEEF-1173-4814-AE7E-860EE81D4328}" dt="2024-09-02T20:08:57.505" v="260" actId="113"/>
        <pc:sldMkLst>
          <pc:docMk/>
          <pc:sldMk cId="1066519696" sldId="2147471525"/>
        </pc:sldMkLst>
        <pc:spChg chg="mod">
          <ac:chgData name="Stuermer, Stefan" userId="363bd4c4-97f9-4014-8af5-fac6dedd54e4" providerId="ADAL" clId="{650ACEEF-1173-4814-AE7E-860EE81D4328}" dt="2024-09-02T20:08:57.505" v="260" actId="113"/>
          <ac:spMkLst>
            <pc:docMk/>
            <pc:sldMk cId="1066519696" sldId="2147471525"/>
            <ac:spMk id="2" creationId="{39640E24-CB9F-7CF1-0A93-8DB0CB91461E}"/>
          </ac:spMkLst>
        </pc:spChg>
        <pc:spChg chg="mod">
          <ac:chgData name="Stuermer, Stefan" userId="363bd4c4-97f9-4014-8af5-fac6dedd54e4" providerId="ADAL" clId="{650ACEEF-1173-4814-AE7E-860EE81D4328}" dt="2024-09-02T20:01:51.197" v="181" actId="113"/>
          <ac:spMkLst>
            <pc:docMk/>
            <pc:sldMk cId="1066519696" sldId="2147471525"/>
            <ac:spMk id="3" creationId="{A6325A0D-EFE1-E2DE-B1FC-A971930C4D54}"/>
          </ac:spMkLst>
        </pc:spChg>
        <pc:spChg chg="mod">
          <ac:chgData name="Stuermer, Stefan" userId="363bd4c4-97f9-4014-8af5-fac6dedd54e4" providerId="ADAL" clId="{650ACEEF-1173-4814-AE7E-860EE81D4328}" dt="2024-09-02T20:01:53.190" v="182" actId="113"/>
          <ac:spMkLst>
            <pc:docMk/>
            <pc:sldMk cId="1066519696" sldId="2147471525"/>
            <ac:spMk id="5" creationId="{9573B766-CA3E-0266-8FDC-B2964BCB6D64}"/>
          </ac:spMkLst>
        </pc:spChg>
        <pc:picChg chg="mod">
          <ac:chgData name="Stuermer, Stefan" userId="363bd4c4-97f9-4014-8af5-fac6dedd54e4" providerId="ADAL" clId="{650ACEEF-1173-4814-AE7E-860EE81D4328}" dt="2024-09-02T20:02:07.499" v="184" actId="1440"/>
          <ac:picMkLst>
            <pc:docMk/>
            <pc:sldMk cId="1066519696" sldId="2147471525"/>
            <ac:picMk id="17" creationId="{A075AAA4-4F19-AB88-D3B8-2A7834567E10}"/>
          </ac:picMkLst>
        </pc:picChg>
        <pc:picChg chg="mod">
          <ac:chgData name="Stuermer, Stefan" userId="363bd4c4-97f9-4014-8af5-fac6dedd54e4" providerId="ADAL" clId="{650ACEEF-1173-4814-AE7E-860EE81D4328}" dt="2024-09-02T20:02:07.499" v="184" actId="1440"/>
          <ac:picMkLst>
            <pc:docMk/>
            <pc:sldMk cId="1066519696" sldId="2147471525"/>
            <ac:picMk id="18" creationId="{79BD466E-4837-DC8A-CF21-E38569829ACC}"/>
          </ac:picMkLst>
        </pc:picChg>
      </pc:sldChg>
      <pc:sldChg chg="modSp mod">
        <pc:chgData name="Stuermer, Stefan" userId="363bd4c4-97f9-4014-8af5-fac6dedd54e4" providerId="ADAL" clId="{650ACEEF-1173-4814-AE7E-860EE81D4328}" dt="2024-09-03T06:56:54.615" v="1524" actId="20577"/>
        <pc:sldMkLst>
          <pc:docMk/>
          <pc:sldMk cId="198924082" sldId="2147471527"/>
        </pc:sldMkLst>
        <pc:spChg chg="mod">
          <ac:chgData name="Stuermer, Stefan" userId="363bd4c4-97f9-4014-8af5-fac6dedd54e4" providerId="ADAL" clId="{650ACEEF-1173-4814-AE7E-860EE81D4328}" dt="2024-09-03T06:56:54.615" v="1524" actId="20577"/>
          <ac:spMkLst>
            <pc:docMk/>
            <pc:sldMk cId="198924082" sldId="2147471527"/>
            <ac:spMk id="2" creationId="{B3345A72-CD2B-FA46-32DC-91B627F66423}"/>
          </ac:spMkLst>
        </pc:spChg>
        <pc:spChg chg="mod">
          <ac:chgData name="Stuermer, Stefan" userId="363bd4c4-97f9-4014-8af5-fac6dedd54e4" providerId="ADAL" clId="{650ACEEF-1173-4814-AE7E-860EE81D4328}" dt="2024-09-02T20:23:47.290" v="403" actId="14100"/>
          <ac:spMkLst>
            <pc:docMk/>
            <pc:sldMk cId="198924082" sldId="2147471527"/>
            <ac:spMk id="6" creationId="{6E6EFF71-8294-52F6-EFBA-0836EF5640A9}"/>
          </ac:spMkLst>
        </pc:spChg>
      </pc:sldChg>
      <pc:sldChg chg="addSp delSp modSp new mod">
        <pc:chgData name="Stuermer, Stefan" userId="363bd4c4-97f9-4014-8af5-fac6dedd54e4" providerId="ADAL" clId="{650ACEEF-1173-4814-AE7E-860EE81D4328}" dt="2024-09-02T20:33:33.155" v="1276" actId="962"/>
        <pc:sldMkLst>
          <pc:docMk/>
          <pc:sldMk cId="4155136253" sldId="2147471528"/>
        </pc:sldMkLst>
        <pc:spChg chg="mod">
          <ac:chgData name="Stuermer, Stefan" userId="363bd4c4-97f9-4014-8af5-fac6dedd54e4" providerId="ADAL" clId="{650ACEEF-1173-4814-AE7E-860EE81D4328}" dt="2024-09-02T20:19:00.969" v="310" actId="20577"/>
          <ac:spMkLst>
            <pc:docMk/>
            <pc:sldMk cId="4155136253" sldId="2147471528"/>
            <ac:spMk id="2" creationId="{51784AA5-5A90-8891-2374-AE4287ABEE46}"/>
          </ac:spMkLst>
        </pc:spChg>
        <pc:spChg chg="mod">
          <ac:chgData name="Stuermer, Stefan" userId="363bd4c4-97f9-4014-8af5-fac6dedd54e4" providerId="ADAL" clId="{650ACEEF-1173-4814-AE7E-860EE81D4328}" dt="2024-09-02T20:33:33.155" v="1276" actId="962"/>
          <ac:spMkLst>
            <pc:docMk/>
            <pc:sldMk cId="4155136253" sldId="2147471528"/>
            <ac:spMk id="3" creationId="{6B90AA86-5F85-1E12-5B1E-F8D89CFFE536}"/>
          </ac:spMkLst>
        </pc:spChg>
        <pc:spChg chg="del mod">
          <ac:chgData name="Stuermer, Stefan" userId="363bd4c4-97f9-4014-8af5-fac6dedd54e4" providerId="ADAL" clId="{650ACEEF-1173-4814-AE7E-860EE81D4328}" dt="2024-09-02T20:22:23.706" v="402" actId="478"/>
          <ac:spMkLst>
            <pc:docMk/>
            <pc:sldMk cId="4155136253" sldId="2147471528"/>
            <ac:spMk id="5" creationId="{DE191EB8-29EC-CAE1-0D32-045AAFCD944B}"/>
          </ac:spMkLst>
        </pc:spChg>
        <pc:picChg chg="add mod">
          <ac:chgData name="Stuermer, Stefan" userId="363bd4c4-97f9-4014-8af5-fac6dedd54e4" providerId="ADAL" clId="{650ACEEF-1173-4814-AE7E-860EE81D4328}" dt="2024-09-02T20:33:33.154" v="1275" actId="27614"/>
          <ac:picMkLst>
            <pc:docMk/>
            <pc:sldMk cId="4155136253" sldId="2147471528"/>
            <ac:picMk id="8" creationId="{D6813F11-7869-050D-517A-B6A052370E9F}"/>
          </ac:picMkLst>
        </pc:picChg>
      </pc:sldChg>
      <pc:sldChg chg="modSp new mod ord">
        <pc:chgData name="Stuermer, Stefan" userId="363bd4c4-97f9-4014-8af5-fac6dedd54e4" providerId="ADAL" clId="{650ACEEF-1173-4814-AE7E-860EE81D4328}" dt="2024-09-02T20:32:00.535" v="1253"/>
        <pc:sldMkLst>
          <pc:docMk/>
          <pc:sldMk cId="808655187" sldId="2147471529"/>
        </pc:sldMkLst>
        <pc:spChg chg="mod">
          <ac:chgData name="Stuermer, Stefan" userId="363bd4c4-97f9-4014-8af5-fac6dedd54e4" providerId="ADAL" clId="{650ACEEF-1173-4814-AE7E-860EE81D4328}" dt="2024-09-02T20:31:40.906" v="1251" actId="20577"/>
          <ac:spMkLst>
            <pc:docMk/>
            <pc:sldMk cId="808655187" sldId="2147471529"/>
            <ac:spMk id="2" creationId="{470E3CD6-21ED-F278-D211-B793956F4B49}"/>
          </ac:spMkLst>
        </pc:spChg>
        <pc:spChg chg="mod">
          <ac:chgData name="Stuermer, Stefan" userId="363bd4c4-97f9-4014-8af5-fac6dedd54e4" providerId="ADAL" clId="{650ACEEF-1173-4814-AE7E-860EE81D4328}" dt="2024-09-02T20:23:59.232" v="420" actId="20577"/>
          <ac:spMkLst>
            <pc:docMk/>
            <pc:sldMk cId="808655187" sldId="2147471529"/>
            <ac:spMk id="4" creationId="{3D868766-B78B-5D6A-A5BB-911524672FE3}"/>
          </ac:spMkLst>
        </pc:spChg>
      </pc:sldChg>
    </pc:docChg>
  </pc:docChgLst>
  <pc:docChgLst>
    <pc:chgData name="Stuermer, Stefan" userId="S::stefan.stuermer@konicaminolta.eu::363bd4c4-97f9-4014-8af5-fac6dedd54e4" providerId="AD" clId="Web-{DDB2D661-1FC6-43B4-8306-9018A9525C4D}"/>
    <pc:docChg chg="delSld modSld">
      <pc:chgData name="Stuermer, Stefan" userId="S::stefan.stuermer@konicaminolta.eu::363bd4c4-97f9-4014-8af5-fac6dedd54e4" providerId="AD" clId="Web-{DDB2D661-1FC6-43B4-8306-9018A9525C4D}" dt="2024-09-13T06:48:23.083" v="45" actId="20577"/>
      <pc:docMkLst>
        <pc:docMk/>
      </pc:docMkLst>
      <pc:sldChg chg="del">
        <pc:chgData name="Stuermer, Stefan" userId="S::stefan.stuermer@konicaminolta.eu::363bd4c4-97f9-4014-8af5-fac6dedd54e4" providerId="AD" clId="Web-{DDB2D661-1FC6-43B4-8306-9018A9525C4D}" dt="2024-09-13T06:46:13.592" v="3"/>
        <pc:sldMkLst>
          <pc:docMk/>
          <pc:sldMk cId="2638683607" sldId="2147471518"/>
        </pc:sldMkLst>
      </pc:sldChg>
      <pc:sldChg chg="modSp">
        <pc:chgData name="Stuermer, Stefan" userId="S::stefan.stuermer@konicaminolta.eu::363bd4c4-97f9-4014-8af5-fac6dedd54e4" providerId="AD" clId="Web-{DDB2D661-1FC6-43B4-8306-9018A9525C4D}" dt="2024-09-13T06:46:01.357" v="1" actId="20577"/>
        <pc:sldMkLst>
          <pc:docMk/>
          <pc:sldMk cId="2389939980" sldId="2147471524"/>
        </pc:sldMkLst>
        <pc:spChg chg="mod">
          <ac:chgData name="Stuermer, Stefan" userId="S::stefan.stuermer@konicaminolta.eu::363bd4c4-97f9-4014-8af5-fac6dedd54e4" providerId="AD" clId="Web-{DDB2D661-1FC6-43B4-8306-9018A9525C4D}" dt="2024-09-13T06:46:01.357" v="1" actId="20577"/>
          <ac:spMkLst>
            <pc:docMk/>
            <pc:sldMk cId="2389939980" sldId="2147471524"/>
            <ac:spMk id="2" creationId="{3182717E-CB99-B1BD-CA71-E5847D150039}"/>
          </ac:spMkLst>
        </pc:spChg>
      </pc:sldChg>
      <pc:sldChg chg="modSp">
        <pc:chgData name="Stuermer, Stefan" userId="S::stefan.stuermer@konicaminolta.eu::363bd4c4-97f9-4014-8af5-fac6dedd54e4" providerId="AD" clId="Web-{DDB2D661-1FC6-43B4-8306-9018A9525C4D}" dt="2024-09-13T06:48:23.083" v="45" actId="20577"/>
        <pc:sldMkLst>
          <pc:docMk/>
          <pc:sldMk cId="4155136253" sldId="2147471528"/>
        </pc:sldMkLst>
        <pc:spChg chg="mod">
          <ac:chgData name="Stuermer, Stefan" userId="S::stefan.stuermer@konicaminolta.eu::363bd4c4-97f9-4014-8af5-fac6dedd54e4" providerId="AD" clId="Web-{DDB2D661-1FC6-43B4-8306-9018A9525C4D}" dt="2024-09-13T06:48:23.083" v="45" actId="20577"/>
          <ac:spMkLst>
            <pc:docMk/>
            <pc:sldMk cId="4155136253" sldId="2147471528"/>
            <ac:spMk id="3" creationId="{6B90AA86-5F85-1E12-5B1E-F8D89CFFE536}"/>
          </ac:spMkLst>
        </pc:spChg>
      </pc:sldChg>
      <pc:sldChg chg="del">
        <pc:chgData name="Stuermer, Stefan" userId="S::stefan.stuermer@konicaminolta.eu::363bd4c4-97f9-4014-8af5-fac6dedd54e4" providerId="AD" clId="Web-{DDB2D661-1FC6-43B4-8306-9018A9525C4D}" dt="2024-09-13T06:46:12.921" v="2"/>
        <pc:sldMkLst>
          <pc:docMk/>
          <pc:sldMk cId="3112825567" sldId="2147471530"/>
        </pc:sldMkLst>
      </pc:sldChg>
    </pc:docChg>
  </pc:docChgLst>
  <pc:docChgLst>
    <pc:chgData name="Stuermer, Stefan" userId="S::stefan.stuermer@konicaminolta.eu::363bd4c4-97f9-4014-8af5-fac6dedd54e4" providerId="AD" clId="Web-{98388946-647B-4F3D-8337-D01000BFEEE8}"/>
    <pc:docChg chg="addSld delSld modSld">
      <pc:chgData name="Stuermer, Stefan" userId="S::stefan.stuermer@konicaminolta.eu::363bd4c4-97f9-4014-8af5-fac6dedd54e4" providerId="AD" clId="Web-{98388946-647B-4F3D-8337-D01000BFEEE8}" dt="2024-09-02T14:36:40.648" v="401" actId="1076"/>
      <pc:docMkLst>
        <pc:docMk/>
      </pc:docMkLst>
      <pc:sldChg chg="del">
        <pc:chgData name="Stuermer, Stefan" userId="S::stefan.stuermer@konicaminolta.eu::363bd4c4-97f9-4014-8af5-fac6dedd54e4" providerId="AD" clId="Web-{98388946-647B-4F3D-8337-D01000BFEEE8}" dt="2024-09-02T14:25:22.083" v="193"/>
        <pc:sldMkLst>
          <pc:docMk/>
          <pc:sldMk cId="2329211202" sldId="280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292" v="13"/>
        <pc:sldMkLst>
          <pc:docMk/>
          <pc:sldMk cId="2581624882" sldId="2147308362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277" v="11"/>
        <pc:sldMkLst>
          <pc:docMk/>
          <pc:sldMk cId="1862964286" sldId="2147308366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99" v="9"/>
        <pc:sldMkLst>
          <pc:docMk/>
          <pc:sldMk cId="2831760049" sldId="2147308378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99" v="10"/>
        <pc:sldMkLst>
          <pc:docMk/>
          <pc:sldMk cId="508346223" sldId="2147308381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52" v="8"/>
        <pc:sldMkLst>
          <pc:docMk/>
          <pc:sldMk cId="3004695559" sldId="2147308382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52" v="7"/>
        <pc:sldMkLst>
          <pc:docMk/>
          <pc:sldMk cId="2518259027" sldId="2147308383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36" v="2"/>
        <pc:sldMkLst>
          <pc:docMk/>
          <pc:sldMk cId="1390103249" sldId="2147308386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6.589" v="1"/>
        <pc:sldMkLst>
          <pc:docMk/>
          <pc:sldMk cId="4092415838" sldId="2147308387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6.589" v="0"/>
        <pc:sldMkLst>
          <pc:docMk/>
          <pc:sldMk cId="2212616262" sldId="2147308388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52" v="6"/>
        <pc:sldMkLst>
          <pc:docMk/>
          <pc:sldMk cId="3351543347" sldId="2147308389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36" v="5"/>
        <pc:sldMkLst>
          <pc:docMk/>
          <pc:sldMk cId="911618533" sldId="2147308390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292" v="15"/>
        <pc:sldMkLst>
          <pc:docMk/>
          <pc:sldMk cId="3770801485" sldId="2147308392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292" v="14"/>
        <pc:sldMkLst>
          <pc:docMk/>
          <pc:sldMk cId="3570038468" sldId="2147308393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277" v="12"/>
        <pc:sldMkLst>
          <pc:docMk/>
          <pc:sldMk cId="2358692663" sldId="2147308396"/>
        </pc:sldMkLst>
      </pc:sldChg>
      <pc:sldChg chg="del">
        <pc:chgData name="Stuermer, Stefan" userId="S::stefan.stuermer@konicaminolta.eu::363bd4c4-97f9-4014-8af5-fac6dedd54e4" providerId="AD" clId="Web-{98388946-647B-4F3D-8337-D01000BFEEE8}" dt="2024-09-02T14:19:19.136" v="3"/>
        <pc:sldMkLst>
          <pc:docMk/>
          <pc:sldMk cId="1178502507" sldId="2147308397"/>
        </pc:sldMkLst>
      </pc:sldChg>
      <pc:sldChg chg="modSp">
        <pc:chgData name="Stuermer, Stefan" userId="S::stefan.stuermer@konicaminolta.eu::363bd4c4-97f9-4014-8af5-fac6dedd54e4" providerId="AD" clId="Web-{98388946-647B-4F3D-8337-D01000BFEEE8}" dt="2024-09-02T14:32:02.610" v="306" actId="20577"/>
        <pc:sldMkLst>
          <pc:docMk/>
          <pc:sldMk cId="3131948969" sldId="2147471515"/>
        </pc:sldMkLst>
        <pc:spChg chg="mod">
          <ac:chgData name="Stuermer, Stefan" userId="S::stefan.stuermer@konicaminolta.eu::363bd4c4-97f9-4014-8af5-fac6dedd54e4" providerId="AD" clId="Web-{98388946-647B-4F3D-8337-D01000BFEEE8}" dt="2024-09-02T14:32:02.610" v="306" actId="20577"/>
          <ac:spMkLst>
            <pc:docMk/>
            <pc:sldMk cId="3131948969" sldId="2147471515"/>
            <ac:spMk id="20" creationId="{00000000-0000-0000-0000-000000000000}"/>
          </ac:spMkLst>
        </pc:spChg>
        <pc:picChg chg="mod">
          <ac:chgData name="Stuermer, Stefan" userId="S::stefan.stuermer@konicaminolta.eu::363bd4c4-97f9-4014-8af5-fac6dedd54e4" providerId="AD" clId="Web-{98388946-647B-4F3D-8337-D01000BFEEE8}" dt="2024-09-02T14:26:58.148" v="213" actId="1076"/>
          <ac:picMkLst>
            <pc:docMk/>
            <pc:sldMk cId="3131948969" sldId="2147471515"/>
            <ac:picMk id="1026" creationId="{00000000-0000-0000-0000-000000000000}"/>
          </ac:picMkLst>
        </pc:picChg>
      </pc:sldChg>
      <pc:sldChg chg="addSp delSp modSp mod modClrScheme chgLayout">
        <pc:chgData name="Stuermer, Stefan" userId="S::stefan.stuermer@konicaminolta.eu::363bd4c4-97f9-4014-8af5-fac6dedd54e4" providerId="AD" clId="Web-{98388946-647B-4F3D-8337-D01000BFEEE8}" dt="2024-09-02T14:36:40.648" v="401" actId="1076"/>
        <pc:sldMkLst>
          <pc:docMk/>
          <pc:sldMk cId="2638683607" sldId="2147471518"/>
        </pc:sldMkLst>
        <pc:spChg chg="add del mod ord">
          <ac:chgData name="Stuermer, Stefan" userId="S::stefan.stuermer@konicaminolta.eu::363bd4c4-97f9-4014-8af5-fac6dedd54e4" providerId="AD" clId="Web-{98388946-647B-4F3D-8337-D01000BFEEE8}" dt="2024-09-02T14:36:01.600" v="395" actId="20577"/>
          <ac:spMkLst>
            <pc:docMk/>
            <pc:sldMk cId="2638683607" sldId="2147471518"/>
            <ac:spMk id="2" creationId="{00000000-0000-0000-0000-000000000000}"/>
          </ac:spMkLst>
        </pc:spChg>
        <pc:spChg chg="mod ord">
          <ac:chgData name="Stuermer, Stefan" userId="S::stefan.stuermer@konicaminolta.eu::363bd4c4-97f9-4014-8af5-fac6dedd54e4" providerId="AD" clId="Web-{98388946-647B-4F3D-8337-D01000BFEEE8}" dt="2024-09-02T14:33:05.361" v="307"/>
          <ac:spMkLst>
            <pc:docMk/>
            <pc:sldMk cId="2638683607" sldId="2147471518"/>
            <ac:spMk id="3" creationId="{00000000-0000-0000-0000-000000000000}"/>
          </ac:spMkLst>
        </pc:spChg>
        <pc:spChg chg="mod ord">
          <ac:chgData name="Stuermer, Stefan" userId="S::stefan.stuermer@konicaminolta.eu::363bd4c4-97f9-4014-8af5-fac6dedd54e4" providerId="AD" clId="Web-{98388946-647B-4F3D-8337-D01000BFEEE8}" dt="2024-09-02T14:33:05.361" v="307"/>
          <ac:spMkLst>
            <pc:docMk/>
            <pc:sldMk cId="2638683607" sldId="2147471518"/>
            <ac:spMk id="4" creationId="{00000000-0000-0000-0000-000000000000}"/>
          </ac:spMkLst>
        </pc:spChg>
        <pc:spChg chg="mod ord">
          <ac:chgData name="Stuermer, Stefan" userId="S::stefan.stuermer@konicaminolta.eu::363bd4c4-97f9-4014-8af5-fac6dedd54e4" providerId="AD" clId="Web-{98388946-647B-4F3D-8337-D01000BFEEE8}" dt="2024-09-02T14:33:05.361" v="307"/>
          <ac:spMkLst>
            <pc:docMk/>
            <pc:sldMk cId="2638683607" sldId="2147471518"/>
            <ac:spMk id="5" creationId="{00000000-0000-0000-0000-000000000000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50"/>
          <ac:spMkLst>
            <pc:docMk/>
            <pc:sldMk cId="2638683607" sldId="2147471518"/>
            <ac:spMk id="6" creationId="{513ED6E8-63BA-6150-15C6-312D0FBFFE88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49"/>
          <ac:spMkLst>
            <pc:docMk/>
            <pc:sldMk cId="2638683607" sldId="2147471518"/>
            <ac:spMk id="7" creationId="{D8EF36CC-D914-4114-8827-63D130B37DD3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48"/>
          <ac:spMkLst>
            <pc:docMk/>
            <pc:sldMk cId="2638683607" sldId="2147471518"/>
            <ac:spMk id="8" creationId="{DC09863E-BD19-0132-06B1-8FE4BC15B83A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47"/>
          <ac:spMkLst>
            <pc:docMk/>
            <pc:sldMk cId="2638683607" sldId="2147471518"/>
            <ac:spMk id="9" creationId="{EC903EF1-46D7-A63A-3CBC-C360D977E330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46"/>
          <ac:spMkLst>
            <pc:docMk/>
            <pc:sldMk cId="2638683607" sldId="2147471518"/>
            <ac:spMk id="10" creationId="{E5DC698B-A8AF-C7AB-98DF-C96D9B24BA10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45"/>
          <ac:spMkLst>
            <pc:docMk/>
            <pc:sldMk cId="2638683607" sldId="2147471518"/>
            <ac:spMk id="12" creationId="{367015EC-19FA-81EA-85F1-C78EAA4FCA85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44"/>
          <ac:spMkLst>
            <pc:docMk/>
            <pc:sldMk cId="2638683607" sldId="2147471518"/>
            <ac:spMk id="13" creationId="{65EDC7CB-20DE-3100-A6EF-365CD9D28830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34" v="43"/>
          <ac:spMkLst>
            <pc:docMk/>
            <pc:sldMk cId="2638683607" sldId="2147471518"/>
            <ac:spMk id="14" creationId="{1577A8F5-76B7-5967-E412-C09B91768C45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18" v="42"/>
          <ac:spMkLst>
            <pc:docMk/>
            <pc:sldMk cId="2638683607" sldId="2147471518"/>
            <ac:spMk id="15" creationId="{869D0549-A6E1-6D84-BFA6-778CA5441C36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18" v="41"/>
          <ac:spMkLst>
            <pc:docMk/>
            <pc:sldMk cId="2638683607" sldId="2147471518"/>
            <ac:spMk id="16" creationId="{1E1A6604-0BBA-1D83-044B-3AE8D8BF982D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19:55.418" v="40"/>
          <ac:spMkLst>
            <pc:docMk/>
            <pc:sldMk cId="2638683607" sldId="2147471518"/>
            <ac:spMk id="17" creationId="{45CE5EE1-E970-959A-DE24-0A1F1A6A9F93}"/>
          </ac:spMkLst>
        </pc:spChg>
        <pc:spChg chg="add del mod">
          <ac:chgData name="Stuermer, Stefan" userId="S::stefan.stuermer@konicaminolta.eu::363bd4c4-97f9-4014-8af5-fac6dedd54e4" providerId="AD" clId="Web-{98388946-647B-4F3D-8337-D01000BFEEE8}" dt="2024-09-02T14:19:49.668" v="28"/>
          <ac:spMkLst>
            <pc:docMk/>
            <pc:sldMk cId="2638683607" sldId="2147471518"/>
            <ac:spMk id="19" creationId="{A27AC85F-AC57-6906-4513-D8ECD1965487}"/>
          </ac:spMkLst>
        </pc:spChg>
        <pc:spChg chg="add del mod">
          <ac:chgData name="Stuermer, Stefan" userId="S::stefan.stuermer@konicaminolta.eu::363bd4c4-97f9-4014-8af5-fac6dedd54e4" providerId="AD" clId="Web-{98388946-647B-4F3D-8337-D01000BFEEE8}" dt="2024-09-02T14:33:39.737" v="337"/>
          <ac:spMkLst>
            <pc:docMk/>
            <pc:sldMk cId="2638683607" sldId="2147471518"/>
            <ac:spMk id="21" creationId="{10E1E925-B590-001C-4D8F-F66A9824F9E5}"/>
          </ac:spMkLst>
        </pc:spChg>
        <pc:spChg chg="add mod ord">
          <ac:chgData name="Stuermer, Stefan" userId="S::stefan.stuermer@konicaminolta.eu::363bd4c4-97f9-4014-8af5-fac6dedd54e4" providerId="AD" clId="Web-{98388946-647B-4F3D-8337-D01000BFEEE8}" dt="2024-09-02T14:33:39.518" v="336" actId="20577"/>
          <ac:spMkLst>
            <pc:docMk/>
            <pc:sldMk cId="2638683607" sldId="2147471518"/>
            <ac:spMk id="22" creationId="{92AA0D8E-1E34-F946-44A6-CBCF0D58D828}"/>
          </ac:spMkLst>
        </pc:spChg>
        <pc:spChg chg="add mod">
          <ac:chgData name="Stuermer, Stefan" userId="S::stefan.stuermer@konicaminolta.eu::363bd4c4-97f9-4014-8af5-fac6dedd54e4" providerId="AD" clId="Web-{98388946-647B-4F3D-8337-D01000BFEEE8}" dt="2024-09-02T14:36:40.648" v="401" actId="1076"/>
          <ac:spMkLst>
            <pc:docMk/>
            <pc:sldMk cId="2638683607" sldId="2147471518"/>
            <ac:spMk id="23" creationId="{F886B727-389E-3480-CB23-A8CE178AAD61}"/>
          </ac:spMkLst>
        </pc:spChg>
        <pc:picChg chg="del">
          <ac:chgData name="Stuermer, Stefan" userId="S::stefan.stuermer@konicaminolta.eu::363bd4c4-97f9-4014-8af5-fac6dedd54e4" providerId="AD" clId="Web-{98388946-647B-4F3D-8337-D01000BFEEE8}" dt="2024-09-02T14:29:06.855" v="265"/>
          <ac:picMkLst>
            <pc:docMk/>
            <pc:sldMk cId="2638683607" sldId="2147471518"/>
            <ac:picMk id="11" creationId="{0F7FD715-65F2-7753-1791-94C94C3402F4}"/>
          </ac:picMkLst>
        </pc:picChg>
        <pc:cxnChg chg="add del mod">
          <ac:chgData name="Stuermer, Stefan" userId="S::stefan.stuermer@konicaminolta.eu::363bd4c4-97f9-4014-8af5-fac6dedd54e4" providerId="AD" clId="Web-{98388946-647B-4F3D-8337-D01000BFEEE8}" dt="2024-09-02T14:36:27.085" v="399"/>
          <ac:cxnSpMkLst>
            <pc:docMk/>
            <pc:sldMk cId="2638683607" sldId="2147471518"/>
            <ac:cxnSpMk id="24" creationId="{306E740F-E920-8B4A-E91C-D103ED8F8F5C}"/>
          </ac:cxnSpMkLst>
        </pc:cxnChg>
      </pc:sldChg>
      <pc:sldChg chg="addSp modSp new">
        <pc:chgData name="Stuermer, Stefan" userId="S::stefan.stuermer@konicaminolta.eu::363bd4c4-97f9-4014-8af5-fac6dedd54e4" providerId="AD" clId="Web-{98388946-647B-4F3D-8337-D01000BFEEE8}" dt="2024-09-02T14:28:18.947" v="264" actId="1076"/>
        <pc:sldMkLst>
          <pc:docMk/>
          <pc:sldMk cId="1066519696" sldId="2147471525"/>
        </pc:sldMkLst>
        <pc:spChg chg="mod">
          <ac:chgData name="Stuermer, Stefan" userId="S::stefan.stuermer@konicaminolta.eu::363bd4c4-97f9-4014-8af5-fac6dedd54e4" providerId="AD" clId="Web-{98388946-647B-4F3D-8337-D01000BFEEE8}" dt="2024-09-02T14:28:04.291" v="259" actId="20577"/>
          <ac:spMkLst>
            <pc:docMk/>
            <pc:sldMk cId="1066519696" sldId="2147471525"/>
            <ac:spMk id="2" creationId="{39640E24-CB9F-7CF1-0A93-8DB0CB91461E}"/>
          </ac:spMkLst>
        </pc:spChg>
        <pc:spChg chg="add mod">
          <ac:chgData name="Stuermer, Stefan" userId="S::stefan.stuermer@konicaminolta.eu::363bd4c4-97f9-4014-8af5-fac6dedd54e4" providerId="AD" clId="Web-{98388946-647B-4F3D-8337-D01000BFEEE8}" dt="2024-09-02T14:28:18.947" v="264" actId="1076"/>
          <ac:spMkLst>
            <pc:docMk/>
            <pc:sldMk cId="1066519696" sldId="2147471525"/>
            <ac:spMk id="7" creationId="{D5F4CDAF-BFCC-2BA5-F0FB-B3BC04D1EB80}"/>
          </ac:spMkLst>
        </pc:spChg>
      </pc:sldChg>
      <pc:sldChg chg="del">
        <pc:chgData name="Stuermer, Stefan" userId="S::stefan.stuermer@konicaminolta.eu::363bd4c4-97f9-4014-8af5-fac6dedd54e4" providerId="AD" clId="Web-{98388946-647B-4F3D-8337-D01000BFEEE8}" dt="2024-09-02T14:19:19.136" v="4"/>
        <pc:sldMkLst>
          <pc:docMk/>
          <pc:sldMk cId="2491688492" sldId="2147471525"/>
        </pc:sldMkLst>
      </pc:sldChg>
      <pc:sldChg chg="addSp delSp modSp new">
        <pc:chgData name="Stuermer, Stefan" userId="S::stefan.stuermer@konicaminolta.eu::363bd4c4-97f9-4014-8af5-fac6dedd54e4" providerId="AD" clId="Web-{98388946-647B-4F3D-8337-D01000BFEEE8}" dt="2024-09-02T14:30:33.045" v="304" actId="20577"/>
        <pc:sldMkLst>
          <pc:docMk/>
          <pc:sldMk cId="1255771185" sldId="2147471526"/>
        </pc:sldMkLst>
        <pc:spChg chg="mod">
          <ac:chgData name="Stuermer, Stefan" userId="S::stefan.stuermer@konicaminolta.eu::363bd4c4-97f9-4014-8af5-fac6dedd54e4" providerId="AD" clId="Web-{98388946-647B-4F3D-8337-D01000BFEEE8}" dt="2024-09-02T14:30:11.075" v="298" actId="20577"/>
          <ac:spMkLst>
            <pc:docMk/>
            <pc:sldMk cId="1255771185" sldId="2147471526"/>
            <ac:spMk id="2" creationId="{AF1FFCC3-250C-679C-79E2-D54696FBC6C6}"/>
          </ac:spMkLst>
        </pc:spChg>
        <pc:spChg chg="add del">
          <ac:chgData name="Stuermer, Stefan" userId="S::stefan.stuermer@konicaminolta.eu::363bd4c4-97f9-4014-8af5-fac6dedd54e4" providerId="AD" clId="Web-{98388946-647B-4F3D-8337-D01000BFEEE8}" dt="2024-09-02T14:30:20.544" v="301"/>
          <ac:spMkLst>
            <pc:docMk/>
            <pc:sldMk cId="1255771185" sldId="2147471526"/>
            <ac:spMk id="8" creationId="{3D5329D2-206B-309F-D20B-0DFD1F21455B}"/>
          </ac:spMkLst>
        </pc:spChg>
        <pc:spChg chg="add mod">
          <ac:chgData name="Stuermer, Stefan" userId="S::stefan.stuermer@konicaminolta.eu::363bd4c4-97f9-4014-8af5-fac6dedd54e4" providerId="AD" clId="Web-{98388946-647B-4F3D-8337-D01000BFEEE8}" dt="2024-09-02T14:30:33.045" v="304" actId="20577"/>
          <ac:spMkLst>
            <pc:docMk/>
            <pc:sldMk cId="1255771185" sldId="2147471526"/>
            <ac:spMk id="10" creationId="{EE9CF523-8F12-FD6B-3440-65EB8F6C8557}"/>
          </ac:spMkLst>
        </pc:spChg>
      </pc:sldChg>
    </pc:docChg>
  </pc:docChgLst>
  <pc:docChgLst>
    <pc:chgData clId="Web-{6AD5BF9E-D93E-450F-89D4-F677647325A6}"/>
    <pc:docChg chg="modSld">
      <pc:chgData name="" userId="" providerId="" clId="Web-{6AD5BF9E-D93E-450F-89D4-F677647325A6}" dt="2024-09-20T06:57:28.513" v="0" actId="20577"/>
      <pc:docMkLst>
        <pc:docMk/>
      </pc:docMkLst>
      <pc:sldChg chg="modSp">
        <pc:chgData name="" userId="" providerId="" clId="Web-{6AD5BF9E-D93E-450F-89D4-F677647325A6}" dt="2024-09-20T06:57:28.513" v="0" actId="20577"/>
        <pc:sldMkLst>
          <pc:docMk/>
          <pc:sldMk cId="2389939980" sldId="2147471524"/>
        </pc:sldMkLst>
        <pc:spChg chg="mod">
          <ac:chgData name="" userId="" providerId="" clId="Web-{6AD5BF9E-D93E-450F-89D4-F677647325A6}" dt="2024-09-20T06:57:28.513" v="0" actId="20577"/>
          <ac:spMkLst>
            <pc:docMk/>
            <pc:sldMk cId="2389939980" sldId="2147471524"/>
            <ac:spMk id="2" creationId="{3182717E-CB99-B1BD-CA71-E5847D150039}"/>
          </ac:spMkLst>
        </pc:spChg>
      </pc:sldChg>
    </pc:docChg>
  </pc:docChgLst>
  <pc:docChgLst>
    <pc:chgData name="Stuermer, Stefan" userId="S::stefan.stuermer@konicaminolta.eu::363bd4c4-97f9-4014-8af5-fac6dedd54e4" providerId="AD" clId="Web-{98FC9B6E-39FB-48AA-B9A1-6AC413AAF38C}"/>
    <pc:docChg chg="modSld">
      <pc:chgData name="Stuermer, Stefan" userId="S::stefan.stuermer@konicaminolta.eu::363bd4c4-97f9-4014-8af5-fac6dedd54e4" providerId="AD" clId="Web-{98FC9B6E-39FB-48AA-B9A1-6AC413AAF38C}" dt="2024-09-10T09:27:20.797" v="0" actId="1076"/>
      <pc:docMkLst>
        <pc:docMk/>
      </pc:docMkLst>
      <pc:sldChg chg="modSp">
        <pc:chgData name="Stuermer, Stefan" userId="S::stefan.stuermer@konicaminolta.eu::363bd4c4-97f9-4014-8af5-fac6dedd54e4" providerId="AD" clId="Web-{98FC9B6E-39FB-48AA-B9A1-6AC413AAF38C}" dt="2024-09-10T09:27:20.797" v="0" actId="1076"/>
        <pc:sldMkLst>
          <pc:docMk/>
          <pc:sldMk cId="621481372" sldId="2147471535"/>
        </pc:sldMkLst>
        <pc:picChg chg="mod">
          <ac:chgData name="Stuermer, Stefan" userId="S::stefan.stuermer@konicaminolta.eu::363bd4c4-97f9-4014-8af5-fac6dedd54e4" providerId="AD" clId="Web-{98FC9B6E-39FB-48AA-B9A1-6AC413AAF38C}" dt="2024-09-10T09:27:20.797" v="0" actId="1076"/>
          <ac:picMkLst>
            <pc:docMk/>
            <pc:sldMk cId="621481372" sldId="2147471535"/>
            <ac:picMk id="1027" creationId="{AD01467E-43BB-3ACD-0138-686EC93EC296}"/>
          </ac:picMkLst>
        </pc:picChg>
      </pc:sldChg>
    </pc:docChg>
  </pc:docChgLst>
  <pc:docChgLst>
    <pc:chgData name="Tino Krecker | active elements" userId="S::krecker_active-elements.de#ext#@connectkonicaminolta.onmicrosoft.com::71efc6ce-65d7-4d4c-b8e1-6eaa3362c92e" providerId="AD" clId="Web-{8F88F421-259F-3F20-8124-6E0BB68FB526}"/>
    <pc:docChg chg="modSld">
      <pc:chgData name="Tino Krecker | active elements" userId="S::krecker_active-elements.de#ext#@connectkonicaminolta.onmicrosoft.com::71efc6ce-65d7-4d4c-b8e1-6eaa3362c92e" providerId="AD" clId="Web-{8F88F421-259F-3F20-8124-6E0BB68FB526}" dt="2024-09-02T19:51:03.447" v="287"/>
      <pc:docMkLst>
        <pc:docMk/>
      </pc:docMkLst>
      <pc:sldChg chg="addSp delSp modSp">
        <pc:chgData name="Tino Krecker | active elements" userId="S::krecker_active-elements.de#ext#@connectkonicaminolta.onmicrosoft.com::71efc6ce-65d7-4d4c-b8e1-6eaa3362c92e" providerId="AD" clId="Web-{8F88F421-259F-3F20-8124-6E0BB68FB526}" dt="2024-09-02T19:47:02.815" v="89" actId="20577"/>
        <pc:sldMkLst>
          <pc:docMk/>
          <pc:sldMk cId="1066519696" sldId="2147471525"/>
        </pc:sldMkLst>
        <pc:spChg chg="add del mod">
          <ac:chgData name="Tino Krecker | active elements" userId="S::krecker_active-elements.de#ext#@connectkonicaminolta.onmicrosoft.com::71efc6ce-65d7-4d4c-b8e1-6eaa3362c92e" providerId="AD" clId="Web-{8F88F421-259F-3F20-8124-6E0BB68FB526}" dt="2024-09-02T19:46:22.204" v="75" actId="20577"/>
          <ac:spMkLst>
            <pc:docMk/>
            <pc:sldMk cId="1066519696" sldId="2147471525"/>
            <ac:spMk id="3" creationId="{A6325A0D-EFE1-E2DE-B1FC-A971930C4D54}"/>
          </ac:spMkLst>
        </pc:spChg>
        <pc:spChg chg="add del mod">
          <ac:chgData name="Tino Krecker | active elements" userId="S::krecker_active-elements.de#ext#@connectkonicaminolta.onmicrosoft.com::71efc6ce-65d7-4d4c-b8e1-6eaa3362c92e" providerId="AD" clId="Web-{8F88F421-259F-3F20-8124-6E0BB68FB526}" dt="2024-09-02T19:47:02.815" v="89" actId="20577"/>
          <ac:spMkLst>
            <pc:docMk/>
            <pc:sldMk cId="1066519696" sldId="2147471525"/>
            <ac:spMk id="5" creationId="{9573B766-CA3E-0266-8FDC-B2964BCB6D64}"/>
          </ac:spMkLst>
        </pc:spChg>
        <pc:spChg chg="add del mod">
          <ac:chgData name="Tino Krecker | active elements" userId="S::krecker_active-elements.de#ext#@connectkonicaminolta.onmicrosoft.com::71efc6ce-65d7-4d4c-b8e1-6eaa3362c92e" providerId="AD" clId="Web-{8F88F421-259F-3F20-8124-6E0BB68FB526}" dt="2024-09-02T19:46:03.485" v="46"/>
          <ac:spMkLst>
            <pc:docMk/>
            <pc:sldMk cId="1066519696" sldId="2147471525"/>
            <ac:spMk id="7" creationId="{D5F4CDAF-BFCC-2BA5-F0FB-B3BC04D1EB80}"/>
          </ac:spMkLst>
        </pc:spChg>
        <pc:spChg chg="add del mod">
          <ac:chgData name="Tino Krecker | active elements" userId="S::krecker_active-elements.de#ext#@connectkonicaminolta.onmicrosoft.com::71efc6ce-65d7-4d4c-b8e1-6eaa3362c92e" providerId="AD" clId="Web-{8F88F421-259F-3F20-8124-6E0BB68FB526}" dt="2024-09-02T19:45:41.719" v="33"/>
          <ac:spMkLst>
            <pc:docMk/>
            <pc:sldMk cId="1066519696" sldId="2147471525"/>
            <ac:spMk id="10" creationId="{78F90EB1-B414-170A-C0E1-806F3CA6E0F7}"/>
          </ac:spMkLst>
        </pc:spChg>
        <pc:spChg chg="add del mod">
          <ac:chgData name="Tino Krecker | active elements" userId="S::krecker_active-elements.de#ext#@connectkonicaminolta.onmicrosoft.com::71efc6ce-65d7-4d4c-b8e1-6eaa3362c92e" providerId="AD" clId="Web-{8F88F421-259F-3F20-8124-6E0BB68FB526}" dt="2024-09-02T19:45:40" v="31"/>
          <ac:spMkLst>
            <pc:docMk/>
            <pc:sldMk cId="1066519696" sldId="2147471525"/>
            <ac:spMk id="13" creationId="{4BC169DF-1296-9C59-2CFB-3B6EC15D042C}"/>
          </ac:spMkLst>
        </pc:spChg>
        <pc:spChg chg="add mod">
          <ac:chgData name="Tino Krecker | active elements" userId="S::krecker_active-elements.de#ext#@connectkonicaminolta.onmicrosoft.com::71efc6ce-65d7-4d4c-b8e1-6eaa3362c92e" providerId="AD" clId="Web-{8F88F421-259F-3F20-8124-6E0BB68FB526}" dt="2024-09-02T19:46:59.549" v="87" actId="14100"/>
          <ac:spMkLst>
            <pc:docMk/>
            <pc:sldMk cId="1066519696" sldId="2147471525"/>
            <ac:spMk id="19" creationId="{239EDB40-B826-ECE2-C59F-6A4DEBB9E16B}"/>
          </ac:spMkLst>
        </pc:spChg>
        <pc:picChg chg="add del mod ord">
          <ac:chgData name="Tino Krecker | active elements" userId="S::krecker_active-elements.de#ext#@connectkonicaminolta.onmicrosoft.com::71efc6ce-65d7-4d4c-b8e1-6eaa3362c92e" providerId="AD" clId="Web-{8F88F421-259F-3F20-8124-6E0BB68FB526}" dt="2024-09-02T19:45:46.219" v="38"/>
          <ac:picMkLst>
            <pc:docMk/>
            <pc:sldMk cId="1066519696" sldId="2147471525"/>
            <ac:picMk id="8" creationId="{89B6042D-1047-5997-7207-2C4702F42997}"/>
          </ac:picMkLst>
        </pc:picChg>
        <pc:picChg chg="add del mod ord">
          <ac:chgData name="Tino Krecker | active elements" userId="S::krecker_active-elements.de#ext#@connectkonicaminolta.onmicrosoft.com::71efc6ce-65d7-4d4c-b8e1-6eaa3362c92e" providerId="AD" clId="Web-{8F88F421-259F-3F20-8124-6E0BB68FB526}" dt="2024-09-02T19:45:41.078" v="32"/>
          <ac:picMkLst>
            <pc:docMk/>
            <pc:sldMk cId="1066519696" sldId="2147471525"/>
            <ac:picMk id="11" creationId="{2C108F28-9865-6C87-467C-2E41D30F5824}"/>
          </ac:picMkLst>
        </pc:picChg>
        <pc:picChg chg="add del mod">
          <ac:chgData name="Tino Krecker | active elements" userId="S::krecker_active-elements.de#ext#@connectkonicaminolta.onmicrosoft.com::71efc6ce-65d7-4d4c-b8e1-6eaa3362c92e" providerId="AD" clId="Web-{8F88F421-259F-3F20-8124-6E0BB68FB526}" dt="2024-09-02T19:45:39.094" v="23"/>
          <ac:picMkLst>
            <pc:docMk/>
            <pc:sldMk cId="1066519696" sldId="2147471525"/>
            <ac:picMk id="14" creationId="{B6B90EC1-8CF2-8F05-4061-49BFB5D9F9F9}"/>
          </ac:picMkLst>
        </pc:picChg>
        <pc:picChg chg="add del mod ord">
          <ac:chgData name="Tino Krecker | active elements" userId="S::krecker_active-elements.de#ext#@connectkonicaminolta.onmicrosoft.com::71efc6ce-65d7-4d4c-b8e1-6eaa3362c92e" providerId="AD" clId="Web-{8F88F421-259F-3F20-8124-6E0BB68FB526}" dt="2024-09-02T19:45:52.829" v="40"/>
          <ac:picMkLst>
            <pc:docMk/>
            <pc:sldMk cId="1066519696" sldId="2147471525"/>
            <ac:picMk id="15" creationId="{8D4C472F-CAA2-CB61-4624-60F4C432BFDA}"/>
          </ac:picMkLst>
        </pc:picChg>
        <pc:picChg chg="add del mod ord">
          <ac:chgData name="Tino Krecker | active elements" userId="S::krecker_active-elements.de#ext#@connectkonicaminolta.onmicrosoft.com::71efc6ce-65d7-4d4c-b8e1-6eaa3362c92e" providerId="AD" clId="Web-{8F88F421-259F-3F20-8124-6E0BB68FB526}" dt="2024-09-02T19:46:00.438" v="44"/>
          <ac:picMkLst>
            <pc:docMk/>
            <pc:sldMk cId="1066519696" sldId="2147471525"/>
            <ac:picMk id="16" creationId="{B6100995-4E50-1A86-65DA-EC17008CEAAC}"/>
          </ac:picMkLst>
        </pc:picChg>
        <pc:picChg chg="add mod">
          <ac:chgData name="Tino Krecker | active elements" userId="S::krecker_active-elements.de#ext#@connectkonicaminolta.onmicrosoft.com::71efc6ce-65d7-4d4c-b8e1-6eaa3362c92e" providerId="AD" clId="Web-{8F88F421-259F-3F20-8124-6E0BB68FB526}" dt="2024-09-02T19:46:30.455" v="78" actId="14100"/>
          <ac:picMkLst>
            <pc:docMk/>
            <pc:sldMk cId="1066519696" sldId="2147471525"/>
            <ac:picMk id="17" creationId="{A075AAA4-4F19-AB88-D3B8-2A7834567E10}"/>
          </ac:picMkLst>
        </pc:picChg>
        <pc:picChg chg="add mod">
          <ac:chgData name="Tino Krecker | active elements" userId="S::krecker_active-elements.de#ext#@connectkonicaminolta.onmicrosoft.com::71efc6ce-65d7-4d4c-b8e1-6eaa3362c92e" providerId="AD" clId="Web-{8F88F421-259F-3F20-8124-6E0BB68FB526}" dt="2024-09-02T19:46:48.377" v="83" actId="1076"/>
          <ac:picMkLst>
            <pc:docMk/>
            <pc:sldMk cId="1066519696" sldId="2147471525"/>
            <ac:picMk id="18" creationId="{79BD466E-4837-DC8A-CF21-E38569829ACC}"/>
          </ac:picMkLst>
        </pc:picChg>
      </pc:sldChg>
      <pc:sldChg chg="addSp delSp modSp">
        <pc:chgData name="Tino Krecker | active elements" userId="S::krecker_active-elements.de#ext#@connectkonicaminolta.onmicrosoft.com::71efc6ce-65d7-4d4c-b8e1-6eaa3362c92e" providerId="AD" clId="Web-{8F88F421-259F-3F20-8124-6E0BB68FB526}" dt="2024-09-02T19:51:03.447" v="287"/>
        <pc:sldMkLst>
          <pc:docMk/>
          <pc:sldMk cId="1255771185" sldId="2147471526"/>
        </pc:sldMkLst>
        <pc:spChg chg="add del">
          <ac:chgData name="Tino Krecker | active elements" userId="S::krecker_active-elements.de#ext#@connectkonicaminolta.onmicrosoft.com::71efc6ce-65d7-4d4c-b8e1-6eaa3362c92e" providerId="AD" clId="Web-{8F88F421-259F-3F20-8124-6E0BB68FB526}" dt="2024-09-02T19:47:32.816" v="95"/>
          <ac:spMkLst>
            <pc:docMk/>
            <pc:sldMk cId="1255771185" sldId="2147471526"/>
            <ac:spMk id="3" creationId="{40A013E0-B907-7E19-D3B4-98879D088881}"/>
          </ac:spMkLst>
        </pc:spChg>
        <pc:spChg chg="mod">
          <ac:chgData name="Tino Krecker | active elements" userId="S::krecker_active-elements.de#ext#@connectkonicaminolta.onmicrosoft.com::71efc6ce-65d7-4d4c-b8e1-6eaa3362c92e" providerId="AD" clId="Web-{8F88F421-259F-3F20-8124-6E0BB68FB526}" dt="2024-09-02T19:47:47.723" v="101" actId="14100"/>
          <ac:spMkLst>
            <pc:docMk/>
            <pc:sldMk cId="1255771185" sldId="2147471526"/>
            <ac:spMk id="5" creationId="{51A273CA-BF46-7ED7-88A4-2A22D67D34DE}"/>
          </ac:spMkLst>
        </pc:spChg>
        <pc:spChg chg="del">
          <ac:chgData name="Tino Krecker | active elements" userId="S::krecker_active-elements.de#ext#@connectkonicaminolta.onmicrosoft.com::71efc6ce-65d7-4d4c-b8e1-6eaa3362c92e" providerId="AD" clId="Web-{8F88F421-259F-3F20-8124-6E0BB68FB526}" dt="2024-09-02T19:47:16.268" v="90"/>
          <ac:spMkLst>
            <pc:docMk/>
            <pc:sldMk cId="1255771185" sldId="2147471526"/>
            <ac:spMk id="10" creationId="{EE9CF523-8F12-FD6B-3440-65EB8F6C8557}"/>
          </ac:spMkLst>
        </pc:spChg>
        <pc:graphicFrameChg chg="add del mod ord modGraphic">
          <ac:chgData name="Tino Krecker | active elements" userId="S::krecker_active-elements.de#ext#@connectkonicaminolta.onmicrosoft.com::71efc6ce-65d7-4d4c-b8e1-6eaa3362c92e" providerId="AD" clId="Web-{8F88F421-259F-3F20-8124-6E0BB68FB526}" dt="2024-09-02T19:47:23.518" v="92"/>
          <ac:graphicFrameMkLst>
            <pc:docMk/>
            <pc:sldMk cId="1255771185" sldId="2147471526"/>
            <ac:graphicFrameMk id="8" creationId="{702C9D65-6838-4FF0-AD24-D816E135487B}"/>
          </ac:graphicFrameMkLst>
        </pc:graphicFrameChg>
        <pc:graphicFrameChg chg="add del mod ord modGraphic">
          <ac:chgData name="Tino Krecker | active elements" userId="S::krecker_active-elements.de#ext#@connectkonicaminolta.onmicrosoft.com::71efc6ce-65d7-4d4c-b8e1-6eaa3362c92e" providerId="AD" clId="Web-{8F88F421-259F-3F20-8124-6E0BB68FB526}" dt="2024-09-02T19:47:27.987" v="94"/>
          <ac:graphicFrameMkLst>
            <pc:docMk/>
            <pc:sldMk cId="1255771185" sldId="2147471526"/>
            <ac:graphicFrameMk id="11" creationId="{2011AC71-0105-5244-21CD-0DA08B560D37}"/>
          </ac:graphicFrameMkLst>
        </pc:graphicFrameChg>
        <pc:graphicFrameChg chg="add del mod">
          <ac:chgData name="Tino Krecker | active elements" userId="S::krecker_active-elements.de#ext#@connectkonicaminolta.onmicrosoft.com::71efc6ce-65d7-4d4c-b8e1-6eaa3362c92e" providerId="AD" clId="Web-{8F88F421-259F-3F20-8124-6E0BB68FB526}" dt="2024-09-02T19:47:58.536" v="103"/>
          <ac:graphicFrameMkLst>
            <pc:docMk/>
            <pc:sldMk cId="1255771185" sldId="2147471526"/>
            <ac:graphicFrameMk id="13" creationId="{B2FCFF59-FE94-394C-EB45-EA7B80B307AE}"/>
          </ac:graphicFrameMkLst>
        </pc:graphicFrameChg>
        <pc:graphicFrameChg chg="add mod modGraphic">
          <ac:chgData name="Tino Krecker | active elements" userId="S::krecker_active-elements.de#ext#@connectkonicaminolta.onmicrosoft.com::71efc6ce-65d7-4d4c-b8e1-6eaa3362c92e" providerId="AD" clId="Web-{8F88F421-259F-3F20-8124-6E0BB68FB526}" dt="2024-09-02T19:51:03.447" v="287"/>
          <ac:graphicFrameMkLst>
            <pc:docMk/>
            <pc:sldMk cId="1255771185" sldId="2147471526"/>
            <ac:graphicFrameMk id="14" creationId="{FCD7A4FD-6E16-2CE2-7E04-BD9592272017}"/>
          </ac:graphicFrameMkLst>
        </pc:graphicFrameChg>
      </pc:sldChg>
    </pc:docChg>
  </pc:docChgLst>
  <pc:docChgLst>
    <pc:chgData name="Tino Krecker | active elements" userId="S::krecker_active-elements.de#ext#@connectkonicaminolta.onmicrosoft.com::71efc6ce-65d7-4d4c-b8e1-6eaa3362c92e" providerId="AD" clId="Web-{C2C1207B-16BC-0DE4-C623-6ADB9197E8DF}"/>
    <pc:docChg chg="modSld">
      <pc:chgData name="Tino Krecker | active elements" userId="S::krecker_active-elements.de#ext#@connectkonicaminolta.onmicrosoft.com::71efc6ce-65d7-4d4c-b8e1-6eaa3362c92e" providerId="AD" clId="Web-{C2C1207B-16BC-0DE4-C623-6ADB9197E8DF}" dt="2024-09-02T21:35:24.992" v="59"/>
      <pc:docMkLst>
        <pc:docMk/>
      </pc:docMkLst>
      <pc:sldChg chg="modSp">
        <pc:chgData name="Tino Krecker | active elements" userId="S::krecker_active-elements.de#ext#@connectkonicaminolta.onmicrosoft.com::71efc6ce-65d7-4d4c-b8e1-6eaa3362c92e" providerId="AD" clId="Web-{C2C1207B-16BC-0DE4-C623-6ADB9197E8DF}" dt="2024-09-02T21:35:24.992" v="59"/>
        <pc:sldMkLst>
          <pc:docMk/>
          <pc:sldMk cId="1255771185" sldId="2147471526"/>
        </pc:sldMkLst>
        <pc:graphicFrameChg chg="mod modGraphic">
          <ac:chgData name="Tino Krecker | active elements" userId="S::krecker_active-elements.de#ext#@connectkonicaminolta.onmicrosoft.com::71efc6ce-65d7-4d4c-b8e1-6eaa3362c92e" providerId="AD" clId="Web-{C2C1207B-16BC-0DE4-C623-6ADB9197E8DF}" dt="2024-09-02T21:35:24.992" v="59"/>
          <ac:graphicFrameMkLst>
            <pc:docMk/>
            <pc:sldMk cId="1255771185" sldId="2147471526"/>
            <ac:graphicFrameMk id="14" creationId="{FCD7A4FD-6E16-2CE2-7E04-BD9592272017}"/>
          </ac:graphicFrameMkLst>
        </pc:graphicFrameChg>
      </pc:sldChg>
    </pc:docChg>
  </pc:docChgLst>
  <pc:docChgLst>
    <pc:chgData name="Cordes,Tim" userId="c22d96a4-2c31-4b5e-a33a-d483ee257443" providerId="ADAL" clId="{B84EF1DA-F4CF-4065-82DA-D4CFF6C4A8CB}"/>
    <pc:docChg chg="undo custSel modSld">
      <pc:chgData name="Cordes,Tim" userId="c22d96a4-2c31-4b5e-a33a-d483ee257443" providerId="ADAL" clId="{B84EF1DA-F4CF-4065-82DA-D4CFF6C4A8CB}" dt="2024-08-30T07:34:13.018" v="1" actId="33524"/>
      <pc:docMkLst>
        <pc:docMk/>
      </pc:docMkLst>
      <pc:sldChg chg="modSp mod">
        <pc:chgData name="Cordes,Tim" userId="c22d96a4-2c31-4b5e-a33a-d483ee257443" providerId="ADAL" clId="{B84EF1DA-F4CF-4065-82DA-D4CFF6C4A8CB}" dt="2024-08-30T07:34:13.018" v="1" actId="33524"/>
        <pc:sldMkLst>
          <pc:docMk/>
          <pc:sldMk cId="2518259027" sldId="2147308383"/>
        </pc:sldMkLst>
        <pc:spChg chg="mod">
          <ac:chgData name="Cordes,Tim" userId="c22d96a4-2c31-4b5e-a33a-d483ee257443" providerId="ADAL" clId="{B84EF1DA-F4CF-4065-82DA-D4CFF6C4A8CB}" dt="2024-08-30T07:34:13.018" v="1" actId="33524"/>
          <ac:spMkLst>
            <pc:docMk/>
            <pc:sldMk cId="2518259027" sldId="2147308383"/>
            <ac:spMk id="2" creationId="{F36A46F7-2DE8-9D0D-A437-0049EB10FE60}"/>
          </ac:spMkLst>
        </pc:spChg>
      </pc:sldChg>
    </pc:docChg>
  </pc:docChgLst>
  <pc:docChgLst>
    <pc:chgData name="Stuermer, Stefan" userId="S::stefan.stuermer@konicaminolta.eu::363bd4c4-97f9-4014-8af5-fac6dedd54e4" providerId="AD" clId="Web-{30543630-2DA0-4C5C-B9F7-7D2DA398439E}"/>
    <pc:docChg chg="addSld delSld modSld">
      <pc:chgData name="Stuermer, Stefan" userId="S::stefan.stuermer@konicaminolta.eu::363bd4c4-97f9-4014-8af5-fac6dedd54e4" providerId="AD" clId="Web-{30543630-2DA0-4C5C-B9F7-7D2DA398439E}" dt="2024-09-02T19:42:08.258" v="166" actId="20577"/>
      <pc:docMkLst>
        <pc:docMk/>
      </pc:docMkLst>
      <pc:sldChg chg="modSp">
        <pc:chgData name="Stuermer, Stefan" userId="S::stefan.stuermer@konicaminolta.eu::363bd4c4-97f9-4014-8af5-fac6dedd54e4" providerId="AD" clId="Web-{30543630-2DA0-4C5C-B9F7-7D2DA398439E}" dt="2024-09-02T19:42:08.258" v="166" actId="20577"/>
        <pc:sldMkLst>
          <pc:docMk/>
          <pc:sldMk cId="2638683607" sldId="2147471518"/>
        </pc:sldMkLst>
        <pc:spChg chg="mod">
          <ac:chgData name="Stuermer, Stefan" userId="S::stefan.stuermer@konicaminolta.eu::363bd4c4-97f9-4014-8af5-fac6dedd54e4" providerId="AD" clId="Web-{30543630-2DA0-4C5C-B9F7-7D2DA398439E}" dt="2024-09-02T19:42:08.258" v="166" actId="20577"/>
          <ac:spMkLst>
            <pc:docMk/>
            <pc:sldMk cId="2638683607" sldId="2147471518"/>
            <ac:spMk id="22" creationId="{92AA0D8E-1E34-F946-44A6-CBCF0D58D828}"/>
          </ac:spMkLst>
        </pc:spChg>
      </pc:sldChg>
      <pc:sldChg chg="delSp modSp mod setBg modClrScheme chgLayout">
        <pc:chgData name="Stuermer, Stefan" userId="S::stefan.stuermer@konicaminolta.eu::363bd4c4-97f9-4014-8af5-fac6dedd54e4" providerId="AD" clId="Web-{30543630-2DA0-4C5C-B9F7-7D2DA398439E}" dt="2024-09-02T19:38:37.671" v="129"/>
        <pc:sldMkLst>
          <pc:docMk/>
          <pc:sldMk cId="2389939980" sldId="2147471524"/>
        </pc:sldMkLst>
        <pc:spChg chg="mod ord">
          <ac:chgData name="Stuermer, Stefan" userId="S::stefan.stuermer@konicaminolta.eu::363bd4c4-97f9-4014-8af5-fac6dedd54e4" providerId="AD" clId="Web-{30543630-2DA0-4C5C-B9F7-7D2DA398439E}" dt="2024-09-02T19:38:00.170" v="128" actId="20577"/>
          <ac:spMkLst>
            <pc:docMk/>
            <pc:sldMk cId="2389939980" sldId="2147471524"/>
            <ac:spMk id="2" creationId="{3182717E-CB99-B1BD-CA71-E5847D150039}"/>
          </ac:spMkLst>
        </pc:spChg>
        <pc:spChg chg="mod ord">
          <ac:chgData name="Stuermer, Stefan" userId="S::stefan.stuermer@konicaminolta.eu::363bd4c4-97f9-4014-8af5-fac6dedd54e4" providerId="AD" clId="Web-{30543630-2DA0-4C5C-B9F7-7D2DA398439E}" dt="2024-09-02T19:37:47.138" v="122"/>
          <ac:spMkLst>
            <pc:docMk/>
            <pc:sldMk cId="2389939980" sldId="2147471524"/>
            <ac:spMk id="3" creationId="{53575582-96F1-469C-748A-EB5BB5D69246}"/>
          </ac:spMkLst>
        </pc:spChg>
        <pc:spChg chg="mod ord">
          <ac:chgData name="Stuermer, Stefan" userId="S::stefan.stuermer@konicaminolta.eu::363bd4c4-97f9-4014-8af5-fac6dedd54e4" providerId="AD" clId="Web-{30543630-2DA0-4C5C-B9F7-7D2DA398439E}" dt="2024-09-02T19:37:47.138" v="122"/>
          <ac:spMkLst>
            <pc:docMk/>
            <pc:sldMk cId="2389939980" sldId="2147471524"/>
            <ac:spMk id="4" creationId="{1EF56994-5090-A355-81E5-3444EC8B3BE7}"/>
          </ac:spMkLst>
        </pc:spChg>
        <pc:spChg chg="del">
          <ac:chgData name="Stuermer, Stefan" userId="S::stefan.stuermer@konicaminolta.eu::363bd4c4-97f9-4014-8af5-fac6dedd54e4" providerId="AD" clId="Web-{30543630-2DA0-4C5C-B9F7-7D2DA398439E}" dt="2024-09-02T19:32:06.373" v="3"/>
          <ac:spMkLst>
            <pc:docMk/>
            <pc:sldMk cId="2389939980" sldId="2147471524"/>
            <ac:spMk id="6" creationId="{E235F2BA-2D4C-E94A-03B6-445F074BF4C1}"/>
          </ac:spMkLst>
        </pc:spChg>
      </pc:sldChg>
      <pc:sldChg chg="addSp modSp new mod modClrScheme chgLayout">
        <pc:chgData name="Stuermer, Stefan" userId="S::stefan.stuermer@konicaminolta.eu::363bd4c4-97f9-4014-8af5-fac6dedd54e4" providerId="AD" clId="Web-{30543630-2DA0-4C5C-B9F7-7D2DA398439E}" dt="2024-09-02T19:40:10.613" v="161" actId="20577"/>
        <pc:sldMkLst>
          <pc:docMk/>
          <pc:sldMk cId="198924082" sldId="2147471527"/>
        </pc:sldMkLst>
        <pc:spChg chg="mod ord">
          <ac:chgData name="Stuermer, Stefan" userId="S::stefan.stuermer@konicaminolta.eu::363bd4c4-97f9-4014-8af5-fac6dedd54e4" providerId="AD" clId="Web-{30543630-2DA0-4C5C-B9F7-7D2DA398439E}" dt="2024-09-02T19:40:10.613" v="161" actId="20577"/>
          <ac:spMkLst>
            <pc:docMk/>
            <pc:sldMk cId="198924082" sldId="2147471527"/>
            <ac:spMk id="2" creationId="{B3345A72-CD2B-FA46-32DC-91B627F66423}"/>
          </ac:spMkLst>
        </pc:spChg>
        <pc:spChg chg="mod ord">
          <ac:chgData name="Stuermer, Stefan" userId="S::stefan.stuermer@konicaminolta.eu::363bd4c4-97f9-4014-8af5-fac6dedd54e4" providerId="AD" clId="Web-{30543630-2DA0-4C5C-B9F7-7D2DA398439E}" dt="2024-09-02T19:35:40.289" v="64" actId="20577"/>
          <ac:spMkLst>
            <pc:docMk/>
            <pc:sldMk cId="198924082" sldId="2147471527"/>
            <ac:spMk id="3" creationId="{6B3ADD19-FA75-4B8B-6DAD-4F0E1D77C57E}"/>
          </ac:spMkLst>
        </pc:spChg>
        <pc:spChg chg="mod ord">
          <ac:chgData name="Stuermer, Stefan" userId="S::stefan.stuermer@konicaminolta.eu::363bd4c4-97f9-4014-8af5-fac6dedd54e4" providerId="AD" clId="Web-{30543630-2DA0-4C5C-B9F7-7D2DA398439E}" dt="2024-09-02T19:34:46.771" v="51"/>
          <ac:spMkLst>
            <pc:docMk/>
            <pc:sldMk cId="198924082" sldId="2147471527"/>
            <ac:spMk id="4" creationId="{814EA1C0-4DA3-ECCC-A581-52FF6CD25E6D}"/>
          </ac:spMkLst>
        </pc:spChg>
        <pc:spChg chg="add mod ord">
          <ac:chgData name="Stuermer, Stefan" userId="S::stefan.stuermer@konicaminolta.eu::363bd4c4-97f9-4014-8af5-fac6dedd54e4" providerId="AD" clId="Web-{30543630-2DA0-4C5C-B9F7-7D2DA398439E}" dt="2024-09-02T19:36:24.494" v="84" actId="20577"/>
          <ac:spMkLst>
            <pc:docMk/>
            <pc:sldMk cId="198924082" sldId="2147471527"/>
            <ac:spMk id="5" creationId="{E401B248-ADC1-A88C-7ADC-18D2626DC6E1}"/>
          </ac:spMkLst>
        </pc:spChg>
        <pc:spChg chg="add mod">
          <ac:chgData name="Stuermer, Stefan" userId="S::stefan.stuermer@konicaminolta.eu::363bd4c4-97f9-4014-8af5-fac6dedd54e4" providerId="AD" clId="Web-{30543630-2DA0-4C5C-B9F7-7D2DA398439E}" dt="2024-09-02T19:39:56.221" v="145"/>
          <ac:spMkLst>
            <pc:docMk/>
            <pc:sldMk cId="198924082" sldId="2147471527"/>
            <ac:spMk id="6" creationId="{6E6EFF71-8294-52F6-EFBA-0836EF5640A9}"/>
          </ac:spMkLst>
        </pc:spChg>
      </pc:sldChg>
      <pc:sldChg chg="new del">
        <pc:chgData name="Stuermer, Stefan" userId="S::stefan.stuermer@konicaminolta.eu::363bd4c4-97f9-4014-8af5-fac6dedd54e4" providerId="AD" clId="Web-{30543630-2DA0-4C5C-B9F7-7D2DA398439E}" dt="2024-09-02T19:33:46.503" v="28"/>
        <pc:sldMkLst>
          <pc:docMk/>
          <pc:sldMk cId="940765087" sldId="2147471527"/>
        </pc:sldMkLst>
      </pc:sldChg>
    </pc:docChg>
  </pc:docChgLst>
  <pc:docChgLst>
    <pc:chgData name="Stuermer, Stefan" userId="S::stefan.stuermer@konicaminolta.eu::363bd4c4-97f9-4014-8af5-fac6dedd54e4" providerId="AD" clId="Web-{5029357A-6777-4048-BB9F-73D2330F11C8}"/>
    <pc:docChg chg="modSld">
      <pc:chgData name="Stuermer, Stefan" userId="S::stefan.stuermer@konicaminolta.eu::363bd4c4-97f9-4014-8af5-fac6dedd54e4" providerId="AD" clId="Web-{5029357A-6777-4048-BB9F-73D2330F11C8}" dt="2024-09-02T14:43:17.621" v="20" actId="20577"/>
      <pc:docMkLst>
        <pc:docMk/>
      </pc:docMkLst>
      <pc:sldChg chg="addSp modSp">
        <pc:chgData name="Stuermer, Stefan" userId="S::stefan.stuermer@konicaminolta.eu::363bd4c4-97f9-4014-8af5-fac6dedd54e4" providerId="AD" clId="Web-{5029357A-6777-4048-BB9F-73D2330F11C8}" dt="2024-09-02T14:43:17.621" v="20" actId="20577"/>
        <pc:sldMkLst>
          <pc:docMk/>
          <pc:sldMk cId="2389939980" sldId="2147471524"/>
        </pc:sldMkLst>
        <pc:spChg chg="mod">
          <ac:chgData name="Stuermer, Stefan" userId="S::stefan.stuermer@konicaminolta.eu::363bd4c4-97f9-4014-8af5-fac6dedd54e4" providerId="AD" clId="Web-{5029357A-6777-4048-BB9F-73D2330F11C8}" dt="2024-09-02T14:43:17.621" v="20" actId="20577"/>
          <ac:spMkLst>
            <pc:docMk/>
            <pc:sldMk cId="2389939980" sldId="2147471524"/>
            <ac:spMk id="2" creationId="{3182717E-CB99-B1BD-CA71-E5847D150039}"/>
          </ac:spMkLst>
        </pc:spChg>
        <pc:spChg chg="add mod">
          <ac:chgData name="Stuermer, Stefan" userId="S::stefan.stuermer@konicaminolta.eu::363bd4c4-97f9-4014-8af5-fac6dedd54e4" providerId="AD" clId="Web-{5029357A-6777-4048-BB9F-73D2330F11C8}" dt="2024-09-02T14:42:56.824" v="2" actId="20577"/>
          <ac:spMkLst>
            <pc:docMk/>
            <pc:sldMk cId="2389939980" sldId="2147471524"/>
            <ac:spMk id="6" creationId="{E235F2BA-2D4C-E94A-03B6-445F074BF4C1}"/>
          </ac:spMkLst>
        </pc:spChg>
      </pc:sldChg>
    </pc:docChg>
  </pc:docChgLst>
  <pc:docChgLst>
    <pc:chgData name="Stuermer, Stefan" userId="363bd4c4-97f9-4014-8af5-fac6dedd54e4" providerId="ADAL" clId="{39FCBF21-183C-4AB7-A07D-5C0630104FDC}"/>
    <pc:docChg chg="undo custSel addSld modSld">
      <pc:chgData name="Stuermer, Stefan" userId="363bd4c4-97f9-4014-8af5-fac6dedd54e4" providerId="ADAL" clId="{39FCBF21-183C-4AB7-A07D-5C0630104FDC}" dt="2024-11-22T12:01:58.641" v="3696" actId="20577"/>
      <pc:docMkLst>
        <pc:docMk/>
      </pc:docMkLst>
      <pc:sldChg chg="modSp mod">
        <pc:chgData name="Stuermer, Stefan" userId="363bd4c4-97f9-4014-8af5-fac6dedd54e4" providerId="ADAL" clId="{39FCBF21-183C-4AB7-A07D-5C0630104FDC}" dt="2024-11-22T12:01:58.641" v="3696" actId="20577"/>
        <pc:sldMkLst>
          <pc:docMk/>
          <pc:sldMk cId="2389939980" sldId="2147471524"/>
        </pc:sldMkLst>
        <pc:spChg chg="mod">
          <ac:chgData name="Stuermer, Stefan" userId="363bd4c4-97f9-4014-8af5-fac6dedd54e4" providerId="ADAL" clId="{39FCBF21-183C-4AB7-A07D-5C0630104FDC}" dt="2024-11-22T12:01:58.641" v="3696" actId="20577"/>
          <ac:spMkLst>
            <pc:docMk/>
            <pc:sldMk cId="2389939980" sldId="2147471524"/>
            <ac:spMk id="2" creationId="{3182717E-CB99-B1BD-CA71-E5847D150039}"/>
          </ac:spMkLst>
        </pc:spChg>
      </pc:sldChg>
      <pc:sldChg chg="modSp mod">
        <pc:chgData name="Stuermer, Stefan" userId="363bd4c4-97f9-4014-8af5-fac6dedd54e4" providerId="ADAL" clId="{39FCBF21-183C-4AB7-A07D-5C0630104FDC}" dt="2024-11-22T11:05:48.382" v="210" actId="20577"/>
        <pc:sldMkLst>
          <pc:docMk/>
          <pc:sldMk cId="4155136253" sldId="2147471528"/>
        </pc:sldMkLst>
        <pc:spChg chg="mod">
          <ac:chgData name="Stuermer, Stefan" userId="363bd4c4-97f9-4014-8af5-fac6dedd54e4" providerId="ADAL" clId="{39FCBF21-183C-4AB7-A07D-5C0630104FDC}" dt="2024-11-22T11:05:48.382" v="210" actId="20577"/>
          <ac:spMkLst>
            <pc:docMk/>
            <pc:sldMk cId="4155136253" sldId="2147471528"/>
            <ac:spMk id="3" creationId="{6B90AA86-5F85-1E12-5B1E-F8D89CFFE536}"/>
          </ac:spMkLst>
        </pc:spChg>
      </pc:sldChg>
      <pc:sldChg chg="addSp modSp new mod modClrScheme chgLayout">
        <pc:chgData name="Stuermer, Stefan" userId="363bd4c4-97f9-4014-8af5-fac6dedd54e4" providerId="ADAL" clId="{39FCBF21-183C-4AB7-A07D-5C0630104FDC}" dt="2024-11-22T11:38:57.494" v="2547" actId="20577"/>
        <pc:sldMkLst>
          <pc:docMk/>
          <pc:sldMk cId="3515525274" sldId="2147471529"/>
        </pc:sldMkLst>
        <pc:spChg chg="mod ord">
          <ac:chgData name="Stuermer, Stefan" userId="363bd4c4-97f9-4014-8af5-fac6dedd54e4" providerId="ADAL" clId="{39FCBF21-183C-4AB7-A07D-5C0630104FDC}" dt="2024-11-22T11:38:57.494" v="2547" actId="20577"/>
          <ac:spMkLst>
            <pc:docMk/>
            <pc:sldMk cId="3515525274" sldId="2147471529"/>
            <ac:spMk id="2" creationId="{CD65F991-5655-D6EB-AC2B-350BFD53D3E3}"/>
          </ac:spMkLst>
        </pc:spChg>
        <pc:spChg chg="mod ord">
          <ac:chgData name="Stuermer, Stefan" userId="363bd4c4-97f9-4014-8af5-fac6dedd54e4" providerId="ADAL" clId="{39FCBF21-183C-4AB7-A07D-5C0630104FDC}" dt="2024-11-22T11:35:28.884" v="2327" actId="20577"/>
          <ac:spMkLst>
            <pc:docMk/>
            <pc:sldMk cId="3515525274" sldId="2147471529"/>
            <ac:spMk id="3" creationId="{6033ACB3-004D-5521-2EAE-A4D1BD5EF3BB}"/>
          </ac:spMkLst>
        </pc:spChg>
        <pc:spChg chg="mod ord">
          <ac:chgData name="Stuermer, Stefan" userId="363bd4c4-97f9-4014-8af5-fac6dedd54e4" providerId="ADAL" clId="{39FCBF21-183C-4AB7-A07D-5C0630104FDC}" dt="2024-11-22T09:21:19.084" v="4" actId="700"/>
          <ac:spMkLst>
            <pc:docMk/>
            <pc:sldMk cId="3515525274" sldId="2147471529"/>
            <ac:spMk id="4" creationId="{0CC8C0CB-3893-774C-FCC8-A7258A5BC903}"/>
          </ac:spMkLst>
        </pc:spChg>
        <pc:spChg chg="mod ord">
          <ac:chgData name="Stuermer, Stefan" userId="363bd4c4-97f9-4014-8af5-fac6dedd54e4" providerId="ADAL" clId="{39FCBF21-183C-4AB7-A07D-5C0630104FDC}" dt="2024-11-22T09:21:19.084" v="4" actId="700"/>
          <ac:spMkLst>
            <pc:docMk/>
            <pc:sldMk cId="3515525274" sldId="2147471529"/>
            <ac:spMk id="5" creationId="{C14BBE20-3F83-9023-662A-A79D452C6665}"/>
          </ac:spMkLst>
        </pc:spChg>
        <pc:spChg chg="add mod ord">
          <ac:chgData name="Stuermer, Stefan" userId="363bd4c4-97f9-4014-8af5-fac6dedd54e4" providerId="ADAL" clId="{39FCBF21-183C-4AB7-A07D-5C0630104FDC}" dt="2024-11-22T11:30:20.359" v="2161" actId="14100"/>
          <ac:spMkLst>
            <pc:docMk/>
            <pc:sldMk cId="3515525274" sldId="2147471529"/>
            <ac:spMk id="6" creationId="{08FE6C0A-4B6E-90AE-8CCA-BD2FAF1A6C55}"/>
          </ac:spMkLst>
        </pc:spChg>
        <pc:spChg chg="add mod">
          <ac:chgData name="Stuermer, Stefan" userId="363bd4c4-97f9-4014-8af5-fac6dedd54e4" providerId="ADAL" clId="{39FCBF21-183C-4AB7-A07D-5C0630104FDC}" dt="2024-11-22T11:33:24.125" v="2262" actId="14100"/>
          <ac:spMkLst>
            <pc:docMk/>
            <pc:sldMk cId="3515525274" sldId="2147471529"/>
            <ac:spMk id="7" creationId="{A72ED71C-5010-26E1-C519-0EEA5C569FC1}"/>
          </ac:spMkLst>
        </pc:spChg>
        <pc:spChg chg="add mod">
          <ac:chgData name="Stuermer, Stefan" userId="363bd4c4-97f9-4014-8af5-fac6dedd54e4" providerId="ADAL" clId="{39FCBF21-183C-4AB7-A07D-5C0630104FDC}" dt="2024-11-22T11:32:00.924" v="2205" actId="20577"/>
          <ac:spMkLst>
            <pc:docMk/>
            <pc:sldMk cId="3515525274" sldId="2147471529"/>
            <ac:spMk id="8" creationId="{4BB8B779-AB52-7103-D018-8F99C34EBBB6}"/>
          </ac:spMkLst>
        </pc:spChg>
        <pc:spChg chg="add mod">
          <ac:chgData name="Stuermer, Stefan" userId="363bd4c4-97f9-4014-8af5-fac6dedd54e4" providerId="ADAL" clId="{39FCBF21-183C-4AB7-A07D-5C0630104FDC}" dt="2024-11-22T11:32:08.652" v="2214" actId="20577"/>
          <ac:spMkLst>
            <pc:docMk/>
            <pc:sldMk cId="3515525274" sldId="2147471529"/>
            <ac:spMk id="9" creationId="{106FDC2D-0613-715F-838C-4892B81A3F2C}"/>
          </ac:spMkLst>
        </pc:spChg>
        <pc:spChg chg="add mod">
          <ac:chgData name="Stuermer, Stefan" userId="363bd4c4-97f9-4014-8af5-fac6dedd54e4" providerId="ADAL" clId="{39FCBF21-183C-4AB7-A07D-5C0630104FDC}" dt="2024-11-22T11:32:23.996" v="2226" actId="20577"/>
          <ac:spMkLst>
            <pc:docMk/>
            <pc:sldMk cId="3515525274" sldId="2147471529"/>
            <ac:spMk id="10" creationId="{CD0082F9-CD7B-5494-43E9-87AC22172C56}"/>
          </ac:spMkLst>
        </pc:spChg>
        <pc:spChg chg="add mod">
          <ac:chgData name="Stuermer, Stefan" userId="363bd4c4-97f9-4014-8af5-fac6dedd54e4" providerId="ADAL" clId="{39FCBF21-183C-4AB7-A07D-5C0630104FDC}" dt="2024-11-22T11:32:37.988" v="2235" actId="20577"/>
          <ac:spMkLst>
            <pc:docMk/>
            <pc:sldMk cId="3515525274" sldId="2147471529"/>
            <ac:spMk id="11" creationId="{FE31F58B-0D10-4190-B758-3AE75E610C1C}"/>
          </ac:spMkLst>
        </pc:spChg>
        <pc:spChg chg="add mod">
          <ac:chgData name="Stuermer, Stefan" userId="363bd4c4-97f9-4014-8af5-fac6dedd54e4" providerId="ADAL" clId="{39FCBF21-183C-4AB7-A07D-5C0630104FDC}" dt="2024-11-22T11:32:55.116" v="2244" actId="20577"/>
          <ac:spMkLst>
            <pc:docMk/>
            <pc:sldMk cId="3515525274" sldId="2147471529"/>
            <ac:spMk id="12" creationId="{4BDC2BDD-E69D-8B25-21AC-D1B61A4AFBED}"/>
          </ac:spMkLst>
        </pc:spChg>
        <pc:spChg chg="add mod">
          <ac:chgData name="Stuermer, Stefan" userId="363bd4c4-97f9-4014-8af5-fac6dedd54e4" providerId="ADAL" clId="{39FCBF21-183C-4AB7-A07D-5C0630104FDC}" dt="2024-11-22T11:33:03.574" v="2254" actId="20577"/>
          <ac:spMkLst>
            <pc:docMk/>
            <pc:sldMk cId="3515525274" sldId="2147471529"/>
            <ac:spMk id="13" creationId="{F837DC85-7386-C235-1855-1AD1C0AB7C8A}"/>
          </ac:spMkLst>
        </pc:spChg>
        <pc:spChg chg="add mod">
          <ac:chgData name="Stuermer, Stefan" userId="363bd4c4-97f9-4014-8af5-fac6dedd54e4" providerId="ADAL" clId="{39FCBF21-183C-4AB7-A07D-5C0630104FDC}" dt="2024-11-22T11:33:18.925" v="2261" actId="20577"/>
          <ac:spMkLst>
            <pc:docMk/>
            <pc:sldMk cId="3515525274" sldId="2147471529"/>
            <ac:spMk id="14" creationId="{4E6E85F0-3FCD-8E01-7BC7-5014E7F0771E}"/>
          </ac:spMkLst>
        </pc:spChg>
        <pc:spChg chg="add mod ord">
          <ac:chgData name="Stuermer, Stefan" userId="363bd4c4-97f9-4014-8af5-fac6dedd54e4" providerId="ADAL" clId="{39FCBF21-183C-4AB7-A07D-5C0630104FDC}" dt="2024-11-22T11:34:53.880" v="2305" actId="14100"/>
          <ac:spMkLst>
            <pc:docMk/>
            <pc:sldMk cId="3515525274" sldId="2147471529"/>
            <ac:spMk id="15" creationId="{FFE8F332-DBEB-8CAB-1EFF-4762631241C0}"/>
          </ac:spMkLst>
        </pc:spChg>
      </pc:sldChg>
      <pc:sldChg chg="addSp modSp new mod">
        <pc:chgData name="Stuermer, Stefan" userId="363bd4c4-97f9-4014-8af5-fac6dedd54e4" providerId="ADAL" clId="{39FCBF21-183C-4AB7-A07D-5C0630104FDC}" dt="2024-11-22T11:49:28.234" v="2791" actId="1076"/>
        <pc:sldMkLst>
          <pc:docMk/>
          <pc:sldMk cId="3269396327" sldId="2147471530"/>
        </pc:sldMkLst>
        <pc:spChg chg="mod">
          <ac:chgData name="Stuermer, Stefan" userId="363bd4c4-97f9-4014-8af5-fac6dedd54e4" providerId="ADAL" clId="{39FCBF21-183C-4AB7-A07D-5C0630104FDC}" dt="2024-11-22T11:49:24.103" v="2790" actId="113"/>
          <ac:spMkLst>
            <pc:docMk/>
            <pc:sldMk cId="3269396327" sldId="2147471530"/>
            <ac:spMk id="2" creationId="{D35C94DF-01EF-4EEE-0199-A3040785AC97}"/>
          </ac:spMkLst>
        </pc:spChg>
        <pc:spChg chg="mod">
          <ac:chgData name="Stuermer, Stefan" userId="363bd4c4-97f9-4014-8af5-fac6dedd54e4" providerId="ADAL" clId="{39FCBF21-183C-4AB7-A07D-5C0630104FDC}" dt="2024-11-22T11:04:47.642" v="178" actId="20577"/>
          <ac:spMkLst>
            <pc:docMk/>
            <pc:sldMk cId="3269396327" sldId="2147471530"/>
            <ac:spMk id="3" creationId="{7C4DB0D8-FD60-3581-7D2D-93D87B0445AD}"/>
          </ac:spMkLst>
        </pc:spChg>
        <pc:spChg chg="add mod">
          <ac:chgData name="Stuermer, Stefan" userId="363bd4c4-97f9-4014-8af5-fac6dedd54e4" providerId="ADAL" clId="{39FCBF21-183C-4AB7-A07D-5C0630104FDC}" dt="2024-11-22T11:48:10.923" v="2719" actId="1037"/>
          <ac:spMkLst>
            <pc:docMk/>
            <pc:sldMk cId="3269396327" sldId="2147471530"/>
            <ac:spMk id="12" creationId="{CA32008B-5A99-546C-141D-27814CC5AD3B}"/>
          </ac:spMkLst>
        </pc:spChg>
        <pc:picChg chg="add mod">
          <ac:chgData name="Stuermer, Stefan" userId="363bd4c4-97f9-4014-8af5-fac6dedd54e4" providerId="ADAL" clId="{39FCBF21-183C-4AB7-A07D-5C0630104FDC}" dt="2024-11-22T11:49:28.234" v="2791" actId="1076"/>
          <ac:picMkLst>
            <pc:docMk/>
            <pc:sldMk cId="3269396327" sldId="2147471530"/>
            <ac:picMk id="7" creationId="{0BD3BB1F-2D31-2866-F5A2-938083C535F5}"/>
          </ac:picMkLst>
        </pc:picChg>
        <pc:picChg chg="add mod">
          <ac:chgData name="Stuermer, Stefan" userId="363bd4c4-97f9-4014-8af5-fac6dedd54e4" providerId="ADAL" clId="{39FCBF21-183C-4AB7-A07D-5C0630104FDC}" dt="2024-11-22T11:47:44.986" v="2708" actId="208"/>
          <ac:picMkLst>
            <pc:docMk/>
            <pc:sldMk cId="3269396327" sldId="2147471530"/>
            <ac:picMk id="9" creationId="{4CEECE49-F331-EA92-9C5C-F9C8AB2966CB}"/>
          </ac:picMkLst>
        </pc:picChg>
        <pc:picChg chg="add mod">
          <ac:chgData name="Stuermer, Stefan" userId="363bd4c4-97f9-4014-8af5-fac6dedd54e4" providerId="ADAL" clId="{39FCBF21-183C-4AB7-A07D-5C0630104FDC}" dt="2024-11-22T11:47:42.682" v="2707" actId="208"/>
          <ac:picMkLst>
            <pc:docMk/>
            <pc:sldMk cId="3269396327" sldId="2147471530"/>
            <ac:picMk id="11" creationId="{77DEB9C8-DF69-A6EC-65DF-2F2C76556976}"/>
          </ac:picMkLst>
        </pc:picChg>
      </pc:sldChg>
      <pc:sldChg chg="addSp delSp modSp new mod">
        <pc:chgData name="Stuermer, Stefan" userId="363bd4c4-97f9-4014-8af5-fac6dedd54e4" providerId="ADAL" clId="{39FCBF21-183C-4AB7-A07D-5C0630104FDC}" dt="2024-11-22T11:52:39.883" v="3057" actId="113"/>
        <pc:sldMkLst>
          <pc:docMk/>
          <pc:sldMk cId="843968536" sldId="2147471531"/>
        </pc:sldMkLst>
        <pc:spChg chg="mod">
          <ac:chgData name="Stuermer, Stefan" userId="363bd4c4-97f9-4014-8af5-fac6dedd54e4" providerId="ADAL" clId="{39FCBF21-183C-4AB7-A07D-5C0630104FDC}" dt="2024-11-22T11:52:39.883" v="3057" actId="113"/>
          <ac:spMkLst>
            <pc:docMk/>
            <pc:sldMk cId="843968536" sldId="2147471531"/>
            <ac:spMk id="2" creationId="{A2AB1E23-5028-D4F1-A173-54FD760C8254}"/>
          </ac:spMkLst>
        </pc:spChg>
        <pc:spChg chg="mod">
          <ac:chgData name="Stuermer, Stefan" userId="363bd4c4-97f9-4014-8af5-fac6dedd54e4" providerId="ADAL" clId="{39FCBF21-183C-4AB7-A07D-5C0630104FDC}" dt="2024-11-22T11:05:16.768" v="182" actId="6549"/>
          <ac:spMkLst>
            <pc:docMk/>
            <pc:sldMk cId="843968536" sldId="2147471531"/>
            <ac:spMk id="3" creationId="{BCF30A8F-02FB-FD9E-354D-A1CA197684F1}"/>
          </ac:spMkLst>
        </pc:spChg>
        <pc:picChg chg="add del mod">
          <ac:chgData name="Stuermer, Stefan" userId="363bd4c4-97f9-4014-8af5-fac6dedd54e4" providerId="ADAL" clId="{39FCBF21-183C-4AB7-A07D-5C0630104FDC}" dt="2024-11-22T11:49:58.752" v="2798" actId="478"/>
          <ac:picMkLst>
            <pc:docMk/>
            <pc:sldMk cId="843968536" sldId="2147471531"/>
            <ac:picMk id="6" creationId="{C6422D24-9E78-268F-E3D8-A28EE12B53F1}"/>
          </ac:picMkLst>
        </pc:picChg>
        <pc:picChg chg="add mod">
          <ac:chgData name="Stuermer, Stefan" userId="363bd4c4-97f9-4014-8af5-fac6dedd54e4" providerId="ADAL" clId="{39FCBF21-183C-4AB7-A07D-5C0630104FDC}" dt="2024-11-22T11:50:01.911" v="2799" actId="207"/>
          <ac:picMkLst>
            <pc:docMk/>
            <pc:sldMk cId="843968536" sldId="2147471531"/>
            <ac:picMk id="8" creationId="{B1752FC1-A4FC-348F-09D7-7D3170CE13E3}"/>
          </ac:picMkLst>
        </pc:picChg>
      </pc:sldChg>
      <pc:sldChg chg="addSp delSp modSp new mod">
        <pc:chgData name="Stuermer, Stefan" userId="363bd4c4-97f9-4014-8af5-fac6dedd54e4" providerId="ADAL" clId="{39FCBF21-183C-4AB7-A07D-5C0630104FDC}" dt="2024-11-22T11:56:29.235" v="3557" actId="207"/>
        <pc:sldMkLst>
          <pc:docMk/>
          <pc:sldMk cId="3028078458" sldId="2147471532"/>
        </pc:sldMkLst>
        <pc:spChg chg="mod">
          <ac:chgData name="Stuermer, Stefan" userId="363bd4c4-97f9-4014-8af5-fac6dedd54e4" providerId="ADAL" clId="{39FCBF21-183C-4AB7-A07D-5C0630104FDC}" dt="2024-11-22T11:55:49.929" v="3549" actId="113"/>
          <ac:spMkLst>
            <pc:docMk/>
            <pc:sldMk cId="3028078458" sldId="2147471532"/>
            <ac:spMk id="2" creationId="{940E4DD5-F94B-84EE-33AE-A848D1E04FE9}"/>
          </ac:spMkLst>
        </pc:spChg>
        <pc:spChg chg="mod">
          <ac:chgData name="Stuermer, Stefan" userId="363bd4c4-97f9-4014-8af5-fac6dedd54e4" providerId="ADAL" clId="{39FCBF21-183C-4AB7-A07D-5C0630104FDC}" dt="2024-11-22T11:05:43.652" v="206" actId="20577"/>
          <ac:spMkLst>
            <pc:docMk/>
            <pc:sldMk cId="3028078458" sldId="2147471532"/>
            <ac:spMk id="3" creationId="{D585DA18-8FAF-89FE-93B1-AAD1A6F82CD9}"/>
          </ac:spMkLst>
        </pc:spChg>
        <pc:picChg chg="add mod">
          <ac:chgData name="Stuermer, Stefan" userId="363bd4c4-97f9-4014-8af5-fac6dedd54e4" providerId="ADAL" clId="{39FCBF21-183C-4AB7-A07D-5C0630104FDC}" dt="2024-11-22T11:56:29.235" v="3557" actId="207"/>
          <ac:picMkLst>
            <pc:docMk/>
            <pc:sldMk cId="3028078458" sldId="2147471532"/>
            <ac:picMk id="7" creationId="{8644ECF4-04A4-63B8-C113-40898FA29D7D}"/>
          </ac:picMkLst>
        </pc:picChg>
        <pc:picChg chg="add del mod">
          <ac:chgData name="Stuermer, Stefan" userId="363bd4c4-97f9-4014-8af5-fac6dedd54e4" providerId="ADAL" clId="{39FCBF21-183C-4AB7-A07D-5C0630104FDC}" dt="2024-11-22T11:56:22.302" v="3556" actId="478"/>
          <ac:picMkLst>
            <pc:docMk/>
            <pc:sldMk cId="3028078458" sldId="2147471532"/>
            <ac:picMk id="8" creationId="{D70DAC50-87E5-DF61-8385-1F617A8E983E}"/>
          </ac:picMkLst>
        </pc:picChg>
      </pc:sldChg>
      <pc:sldChg chg="addSp delSp modSp new mod">
        <pc:chgData name="Stuermer, Stefan" userId="363bd4c4-97f9-4014-8af5-fac6dedd54e4" providerId="ADAL" clId="{39FCBF21-183C-4AB7-A07D-5C0630104FDC}" dt="2024-11-22T11:58:02.688" v="3598" actId="207"/>
        <pc:sldMkLst>
          <pc:docMk/>
          <pc:sldMk cId="687672710" sldId="2147471533"/>
        </pc:sldMkLst>
        <pc:spChg chg="mod">
          <ac:chgData name="Stuermer, Stefan" userId="363bd4c4-97f9-4014-8af5-fac6dedd54e4" providerId="ADAL" clId="{39FCBF21-183C-4AB7-A07D-5C0630104FDC}" dt="2024-11-22T11:58:02.688" v="3598" actId="207"/>
          <ac:spMkLst>
            <pc:docMk/>
            <pc:sldMk cId="687672710" sldId="2147471533"/>
            <ac:spMk id="2" creationId="{F02AFEFD-7481-72C2-C6B3-61B23C3193FD}"/>
          </ac:spMkLst>
        </pc:spChg>
        <pc:spChg chg="mod">
          <ac:chgData name="Stuermer, Stefan" userId="363bd4c4-97f9-4014-8af5-fac6dedd54e4" providerId="ADAL" clId="{39FCBF21-183C-4AB7-A07D-5C0630104FDC}" dt="2024-11-22T11:56:36.660" v="3565" actId="20577"/>
          <ac:spMkLst>
            <pc:docMk/>
            <pc:sldMk cId="687672710" sldId="2147471533"/>
            <ac:spMk id="3" creationId="{D063102B-E0FD-FC13-0295-18AE9E4C842D}"/>
          </ac:spMkLst>
        </pc:spChg>
        <pc:picChg chg="add del mod">
          <ac:chgData name="Stuermer, Stefan" userId="363bd4c4-97f9-4014-8af5-fac6dedd54e4" providerId="ADAL" clId="{39FCBF21-183C-4AB7-A07D-5C0630104FDC}" dt="2024-11-22T11:57:36.429" v="3593" actId="478"/>
          <ac:picMkLst>
            <pc:docMk/>
            <pc:sldMk cId="687672710" sldId="2147471533"/>
            <ac:picMk id="6" creationId="{CF522C6C-8F47-7E4F-A287-49F284635AAE}"/>
          </ac:picMkLst>
        </pc:picChg>
        <pc:picChg chg="add mod">
          <ac:chgData name="Stuermer, Stefan" userId="363bd4c4-97f9-4014-8af5-fac6dedd54e4" providerId="ADAL" clId="{39FCBF21-183C-4AB7-A07D-5C0630104FDC}" dt="2024-11-22T11:57:44.781" v="3594" actId="207"/>
          <ac:picMkLst>
            <pc:docMk/>
            <pc:sldMk cId="687672710" sldId="2147471533"/>
            <ac:picMk id="8" creationId="{84DE00A1-7389-7E10-290B-2B8BE2C15418}"/>
          </ac:picMkLst>
        </pc:picChg>
      </pc:sldChg>
      <pc:sldChg chg="addSp delSp modSp new mod">
        <pc:chgData name="Stuermer, Stefan" userId="363bd4c4-97f9-4014-8af5-fac6dedd54e4" providerId="ADAL" clId="{39FCBF21-183C-4AB7-A07D-5C0630104FDC}" dt="2024-11-22T11:59:25.830" v="3695" actId="207"/>
        <pc:sldMkLst>
          <pc:docMk/>
          <pc:sldMk cId="1091294822" sldId="2147471534"/>
        </pc:sldMkLst>
        <pc:spChg chg="mod">
          <ac:chgData name="Stuermer, Stefan" userId="363bd4c4-97f9-4014-8af5-fac6dedd54e4" providerId="ADAL" clId="{39FCBF21-183C-4AB7-A07D-5C0630104FDC}" dt="2024-11-22T11:09:09.508" v="327" actId="20577"/>
          <ac:spMkLst>
            <pc:docMk/>
            <pc:sldMk cId="1091294822" sldId="2147471534"/>
            <ac:spMk id="2" creationId="{7D26F32B-CE08-AEDB-B168-668B2C54CF39}"/>
          </ac:spMkLst>
        </pc:spChg>
        <pc:spChg chg="add del mod">
          <ac:chgData name="Stuermer, Stefan" userId="363bd4c4-97f9-4014-8af5-fac6dedd54e4" providerId="ADAL" clId="{39FCBF21-183C-4AB7-A07D-5C0630104FDC}" dt="2024-11-22T11:07:18.033" v="237" actId="478"/>
          <ac:spMkLst>
            <pc:docMk/>
            <pc:sldMk cId="1091294822" sldId="2147471534"/>
            <ac:spMk id="5" creationId="{9EB1A3FA-6458-1159-EFC4-71957845FF9B}"/>
          </ac:spMkLst>
        </pc:spChg>
        <pc:spChg chg="add mod">
          <ac:chgData name="Stuermer, Stefan" userId="363bd4c4-97f9-4014-8af5-fac6dedd54e4" providerId="ADAL" clId="{39FCBF21-183C-4AB7-A07D-5C0630104FDC}" dt="2024-11-22T11:12:03.593" v="362" actId="14100"/>
          <ac:spMkLst>
            <pc:docMk/>
            <pc:sldMk cId="1091294822" sldId="2147471534"/>
            <ac:spMk id="6" creationId="{513ED6E8-63BA-6150-15C6-312D0FBFFE88}"/>
          </ac:spMkLst>
        </pc:spChg>
        <pc:spChg chg="add mod">
          <ac:chgData name="Stuermer, Stefan" userId="363bd4c4-97f9-4014-8af5-fac6dedd54e4" providerId="ADAL" clId="{39FCBF21-183C-4AB7-A07D-5C0630104FDC}" dt="2024-11-22T11:09:00.837" v="310" actId="1036"/>
          <ac:spMkLst>
            <pc:docMk/>
            <pc:sldMk cId="1091294822" sldId="2147471534"/>
            <ac:spMk id="7" creationId="{D8EF36CC-D914-4114-8827-63D130B37DD3}"/>
          </ac:spMkLst>
        </pc:spChg>
        <pc:spChg chg="add mod">
          <ac:chgData name="Stuermer, Stefan" userId="363bd4c4-97f9-4014-8af5-fac6dedd54e4" providerId="ADAL" clId="{39FCBF21-183C-4AB7-A07D-5C0630104FDC}" dt="2024-11-22T11:09:00.837" v="310" actId="1036"/>
          <ac:spMkLst>
            <pc:docMk/>
            <pc:sldMk cId="1091294822" sldId="2147471534"/>
            <ac:spMk id="8" creationId="{DC09863E-BD19-0132-06B1-8FE4BC15B83A}"/>
          </ac:spMkLst>
        </pc:spChg>
        <pc:spChg chg="add mod">
          <ac:chgData name="Stuermer, Stefan" userId="363bd4c4-97f9-4014-8af5-fac6dedd54e4" providerId="ADAL" clId="{39FCBF21-183C-4AB7-A07D-5C0630104FDC}" dt="2024-11-22T11:12:51.674" v="402" actId="1038"/>
          <ac:spMkLst>
            <pc:docMk/>
            <pc:sldMk cId="1091294822" sldId="2147471534"/>
            <ac:spMk id="9" creationId="{EC903EF1-46D7-A63A-3CBC-C360D977E330}"/>
          </ac:spMkLst>
        </pc:spChg>
        <pc:spChg chg="add mod">
          <ac:chgData name="Stuermer, Stefan" userId="363bd4c4-97f9-4014-8af5-fac6dedd54e4" providerId="ADAL" clId="{39FCBF21-183C-4AB7-A07D-5C0630104FDC}" dt="2024-11-22T11:12:55.293" v="431" actId="1037"/>
          <ac:spMkLst>
            <pc:docMk/>
            <pc:sldMk cId="1091294822" sldId="2147471534"/>
            <ac:spMk id="10" creationId="{E5DC698B-A8AF-C7AB-98DF-C96D9B24BA10}"/>
          </ac:spMkLst>
        </pc:spChg>
        <pc:spChg chg="add mod">
          <ac:chgData name="Stuermer, Stefan" userId="363bd4c4-97f9-4014-8af5-fac6dedd54e4" providerId="ADAL" clId="{39FCBF21-183C-4AB7-A07D-5C0630104FDC}" dt="2024-11-22T11:09:00.837" v="310" actId="1036"/>
          <ac:spMkLst>
            <pc:docMk/>
            <pc:sldMk cId="1091294822" sldId="2147471534"/>
            <ac:spMk id="11" creationId="{367015EC-19FA-81EA-85F1-C78EAA4FCA85}"/>
          </ac:spMkLst>
        </pc:spChg>
        <pc:spChg chg="add mod">
          <ac:chgData name="Stuermer, Stefan" userId="363bd4c4-97f9-4014-8af5-fac6dedd54e4" providerId="ADAL" clId="{39FCBF21-183C-4AB7-A07D-5C0630104FDC}" dt="2024-11-22T11:09:00.837" v="310" actId="1036"/>
          <ac:spMkLst>
            <pc:docMk/>
            <pc:sldMk cId="1091294822" sldId="2147471534"/>
            <ac:spMk id="12" creationId="{65EDC7CB-20DE-3100-A6EF-365CD9D28830}"/>
          </ac:spMkLst>
        </pc:spChg>
        <pc:spChg chg="add del mod">
          <ac:chgData name="Stuermer, Stefan" userId="363bd4c4-97f9-4014-8af5-fac6dedd54e4" providerId="ADAL" clId="{39FCBF21-183C-4AB7-A07D-5C0630104FDC}" dt="2024-11-22T11:11:43.532" v="359" actId="478"/>
          <ac:spMkLst>
            <pc:docMk/>
            <pc:sldMk cId="1091294822" sldId="2147471534"/>
            <ac:spMk id="13" creationId="{1577A8F5-76B7-5967-E412-C09B91768C45}"/>
          </ac:spMkLst>
        </pc:spChg>
        <pc:spChg chg="add mod">
          <ac:chgData name="Stuermer, Stefan" userId="363bd4c4-97f9-4014-8af5-fac6dedd54e4" providerId="ADAL" clId="{39FCBF21-183C-4AB7-A07D-5C0630104FDC}" dt="2024-11-22T11:15:56.536" v="566" actId="1076"/>
          <ac:spMkLst>
            <pc:docMk/>
            <pc:sldMk cId="1091294822" sldId="2147471534"/>
            <ac:spMk id="14" creationId="{869D0549-A6E1-6D84-BFA6-778CA5441C36}"/>
          </ac:spMkLst>
        </pc:spChg>
        <pc:spChg chg="add mod">
          <ac:chgData name="Stuermer, Stefan" userId="363bd4c4-97f9-4014-8af5-fac6dedd54e4" providerId="ADAL" clId="{39FCBF21-183C-4AB7-A07D-5C0630104FDC}" dt="2024-11-22T11:14:41.389" v="503" actId="1037"/>
          <ac:spMkLst>
            <pc:docMk/>
            <pc:sldMk cId="1091294822" sldId="2147471534"/>
            <ac:spMk id="15" creationId="{1E1A6604-0BBA-1D83-044B-3AE8D8BF982D}"/>
          </ac:spMkLst>
        </pc:spChg>
        <pc:spChg chg="add del mod">
          <ac:chgData name="Stuermer, Stefan" userId="363bd4c4-97f9-4014-8af5-fac6dedd54e4" providerId="ADAL" clId="{39FCBF21-183C-4AB7-A07D-5C0630104FDC}" dt="2024-11-22T11:11:42.915" v="358" actId="478"/>
          <ac:spMkLst>
            <pc:docMk/>
            <pc:sldMk cId="1091294822" sldId="2147471534"/>
            <ac:spMk id="16" creationId="{45CE5EE1-E970-959A-DE24-0A1F1A6A9F93}"/>
          </ac:spMkLst>
        </pc:spChg>
        <pc:spChg chg="add mod">
          <ac:chgData name="Stuermer, Stefan" userId="363bd4c4-97f9-4014-8af5-fac6dedd54e4" providerId="ADAL" clId="{39FCBF21-183C-4AB7-A07D-5C0630104FDC}" dt="2024-11-22T11:11:55.047" v="361" actId="1076"/>
          <ac:spMkLst>
            <pc:docMk/>
            <pc:sldMk cId="1091294822" sldId="2147471534"/>
            <ac:spMk id="17" creationId="{AD3B9882-CF30-34AA-CFB2-58F3FE6E3CC5}"/>
          </ac:spMkLst>
        </pc:spChg>
        <pc:spChg chg="add mod">
          <ac:chgData name="Stuermer, Stefan" userId="363bd4c4-97f9-4014-8af5-fac6dedd54e4" providerId="ADAL" clId="{39FCBF21-183C-4AB7-A07D-5C0630104FDC}" dt="2024-11-22T11:14:41.389" v="503" actId="1037"/>
          <ac:spMkLst>
            <pc:docMk/>
            <pc:sldMk cId="1091294822" sldId="2147471534"/>
            <ac:spMk id="18" creationId="{A6FAF909-C6E2-F628-FFA8-A2C783354A38}"/>
          </ac:spMkLst>
        </pc:spChg>
        <pc:spChg chg="add mod">
          <ac:chgData name="Stuermer, Stefan" userId="363bd4c4-97f9-4014-8af5-fac6dedd54e4" providerId="ADAL" clId="{39FCBF21-183C-4AB7-A07D-5C0630104FDC}" dt="2024-11-22T11:13:04.571" v="433" actId="1076"/>
          <ac:spMkLst>
            <pc:docMk/>
            <pc:sldMk cId="1091294822" sldId="2147471534"/>
            <ac:spMk id="19" creationId="{D6620CAE-8616-52A0-4921-28CAEA10A586}"/>
          </ac:spMkLst>
        </pc:spChg>
        <pc:spChg chg="add mod">
          <ac:chgData name="Stuermer, Stefan" userId="363bd4c4-97f9-4014-8af5-fac6dedd54e4" providerId="ADAL" clId="{39FCBF21-183C-4AB7-A07D-5C0630104FDC}" dt="2024-11-22T11:14:41.389" v="503" actId="1037"/>
          <ac:spMkLst>
            <pc:docMk/>
            <pc:sldMk cId="1091294822" sldId="2147471534"/>
            <ac:spMk id="20" creationId="{A0B4270D-EC59-A155-1947-D178B3CB83D2}"/>
          </ac:spMkLst>
        </pc:spChg>
        <pc:spChg chg="add mod">
          <ac:chgData name="Stuermer, Stefan" userId="363bd4c4-97f9-4014-8af5-fac6dedd54e4" providerId="ADAL" clId="{39FCBF21-183C-4AB7-A07D-5C0630104FDC}" dt="2024-11-22T11:15:38.182" v="564" actId="1076"/>
          <ac:spMkLst>
            <pc:docMk/>
            <pc:sldMk cId="1091294822" sldId="2147471534"/>
            <ac:spMk id="24" creationId="{F29F4300-F758-5CF1-7CF3-9DBF67892F3B}"/>
          </ac:spMkLst>
        </pc:spChg>
        <pc:spChg chg="add mod">
          <ac:chgData name="Stuermer, Stefan" userId="363bd4c4-97f9-4014-8af5-fac6dedd54e4" providerId="ADAL" clId="{39FCBF21-183C-4AB7-A07D-5C0630104FDC}" dt="2024-11-22T11:59:25.830" v="3695" actId="207"/>
          <ac:spMkLst>
            <pc:docMk/>
            <pc:sldMk cId="1091294822" sldId="2147471534"/>
            <ac:spMk id="25" creationId="{9897BE1E-1B06-13A6-B592-CC128B6BC8C9}"/>
          </ac:spMkLst>
        </pc:spChg>
        <pc:cxnChg chg="add mod">
          <ac:chgData name="Stuermer, Stefan" userId="363bd4c4-97f9-4014-8af5-fac6dedd54e4" providerId="ADAL" clId="{39FCBF21-183C-4AB7-A07D-5C0630104FDC}" dt="2024-11-22T11:15:04.222" v="506" actId="14100"/>
          <ac:cxnSpMkLst>
            <pc:docMk/>
            <pc:sldMk cId="1091294822" sldId="2147471534"/>
            <ac:cxnSpMk id="22" creationId="{7F3BDA90-A673-60FF-D7BC-8C16528E1B78}"/>
          </ac:cxnSpMkLst>
        </pc:cxnChg>
      </pc:sldChg>
      <pc:sldChg chg="addSp delSp modSp add mod">
        <pc:chgData name="Stuermer, Stefan" userId="363bd4c4-97f9-4014-8af5-fac6dedd54e4" providerId="ADAL" clId="{39FCBF21-183C-4AB7-A07D-5C0630104FDC}" dt="2024-11-22T11:40:39.830" v="2557" actId="478"/>
        <pc:sldMkLst>
          <pc:docMk/>
          <pc:sldMk cId="1407711699" sldId="2147471535"/>
        </pc:sldMkLst>
        <pc:spChg chg="mod">
          <ac:chgData name="Stuermer, Stefan" userId="363bd4c4-97f9-4014-8af5-fac6dedd54e4" providerId="ADAL" clId="{39FCBF21-183C-4AB7-A07D-5C0630104FDC}" dt="2024-11-22T11:39:09.209" v="2548" actId="20577"/>
          <ac:spMkLst>
            <pc:docMk/>
            <pc:sldMk cId="1407711699" sldId="2147471535"/>
            <ac:spMk id="2" creationId="{2A10CBAD-5779-869B-9C01-92681EB75607}"/>
          </ac:spMkLst>
        </pc:spChg>
        <pc:spChg chg="mod">
          <ac:chgData name="Stuermer, Stefan" userId="363bd4c4-97f9-4014-8af5-fac6dedd54e4" providerId="ADAL" clId="{39FCBF21-183C-4AB7-A07D-5C0630104FDC}" dt="2024-11-22T11:35:46.941" v="2331" actId="20577"/>
          <ac:spMkLst>
            <pc:docMk/>
            <pc:sldMk cId="1407711699" sldId="2147471535"/>
            <ac:spMk id="3" creationId="{7C5E7A93-3A8D-8D40-574A-F87591D7AC6B}"/>
          </ac:spMkLst>
        </pc:spChg>
        <pc:spChg chg="del">
          <ac:chgData name="Stuermer, Stefan" userId="363bd4c4-97f9-4014-8af5-fac6dedd54e4" providerId="ADAL" clId="{39FCBF21-183C-4AB7-A07D-5C0630104FDC}" dt="2024-11-22T11:39:10.632" v="2549" actId="478"/>
          <ac:spMkLst>
            <pc:docMk/>
            <pc:sldMk cId="1407711699" sldId="2147471535"/>
            <ac:spMk id="6" creationId="{91729EC1-64B7-8502-70CC-13A5534FB7B6}"/>
          </ac:spMkLst>
        </pc:spChg>
        <pc:spChg chg="add del mod">
          <ac:chgData name="Stuermer, Stefan" userId="363bd4c4-97f9-4014-8af5-fac6dedd54e4" providerId="ADAL" clId="{39FCBF21-183C-4AB7-A07D-5C0630104FDC}" dt="2024-11-22T11:39:12.749" v="2550" actId="478"/>
          <ac:spMkLst>
            <pc:docMk/>
            <pc:sldMk cId="1407711699" sldId="2147471535"/>
            <ac:spMk id="8" creationId="{2606AE56-D58A-9822-E2F9-A309484EE239}"/>
          </ac:spMkLst>
        </pc:spChg>
        <pc:picChg chg="add del mod">
          <ac:chgData name="Stuermer, Stefan" userId="363bd4c4-97f9-4014-8af5-fac6dedd54e4" providerId="ADAL" clId="{39FCBF21-183C-4AB7-A07D-5C0630104FDC}" dt="2024-11-22T11:40:39.830" v="2557" actId="478"/>
          <ac:picMkLst>
            <pc:docMk/>
            <pc:sldMk cId="1407711699" sldId="2147471535"/>
            <ac:picMk id="10" creationId="{863304BC-DB3D-01B1-1177-748D71197125}"/>
          </ac:picMkLst>
        </pc:picChg>
      </pc:sldChg>
      <pc:sldChg chg="modSp new mod">
        <pc:chgData name="Stuermer, Stefan" userId="363bd4c4-97f9-4014-8af5-fac6dedd54e4" providerId="ADAL" clId="{39FCBF21-183C-4AB7-A07D-5C0630104FDC}" dt="2024-11-22T11:58:37.424" v="3630" actId="5793"/>
        <pc:sldMkLst>
          <pc:docMk/>
          <pc:sldMk cId="629168905" sldId="2147471536"/>
        </pc:sldMkLst>
        <pc:spChg chg="mod">
          <ac:chgData name="Stuermer, Stefan" userId="363bd4c4-97f9-4014-8af5-fac6dedd54e4" providerId="ADAL" clId="{39FCBF21-183C-4AB7-A07D-5C0630104FDC}" dt="2024-11-22T11:58:29.456" v="3607" actId="1076"/>
          <ac:spMkLst>
            <pc:docMk/>
            <pc:sldMk cId="629168905" sldId="2147471536"/>
            <ac:spMk id="2" creationId="{BD99B081-2147-107D-2AC1-D2A63116EE39}"/>
          </ac:spMkLst>
        </pc:spChg>
        <pc:spChg chg="mod">
          <ac:chgData name="Stuermer, Stefan" userId="363bd4c4-97f9-4014-8af5-fac6dedd54e4" providerId="ADAL" clId="{39FCBF21-183C-4AB7-A07D-5C0630104FDC}" dt="2024-11-22T11:58:37.424" v="3630" actId="5793"/>
          <ac:spMkLst>
            <pc:docMk/>
            <pc:sldMk cId="629168905" sldId="2147471536"/>
            <ac:spMk id="4" creationId="{945FDC99-0B89-C150-5322-1ADA22E8B71D}"/>
          </ac:spMkLst>
        </pc:spChg>
      </pc:sldChg>
    </pc:docChg>
  </pc:docChgLst>
  <pc:docChgLst>
    <pc:chgData clId="Web-{DDB2D661-1FC6-43B4-8306-9018A9525C4D}"/>
    <pc:docChg chg="modSld">
      <pc:chgData name="" userId="" providerId="" clId="Web-{DDB2D661-1FC6-43B4-8306-9018A9525C4D}" dt="2024-09-13T06:45:56.607" v="0" actId="20577"/>
      <pc:docMkLst>
        <pc:docMk/>
      </pc:docMkLst>
      <pc:sldChg chg="modSp">
        <pc:chgData name="" userId="" providerId="" clId="Web-{DDB2D661-1FC6-43B4-8306-9018A9525C4D}" dt="2024-09-13T06:45:56.607" v="0" actId="20577"/>
        <pc:sldMkLst>
          <pc:docMk/>
          <pc:sldMk cId="2389939980" sldId="2147471524"/>
        </pc:sldMkLst>
        <pc:spChg chg="mod">
          <ac:chgData name="" userId="" providerId="" clId="Web-{DDB2D661-1FC6-43B4-8306-9018A9525C4D}" dt="2024-09-13T06:45:56.607" v="0" actId="20577"/>
          <ac:spMkLst>
            <pc:docMk/>
            <pc:sldMk cId="2389939980" sldId="2147471524"/>
            <ac:spMk id="2" creationId="{3182717E-CB99-B1BD-CA71-E5847D1500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A8F81-9B6F-0E41-855E-73114A95D68D}" type="datetimeFigureOut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CF8C-6439-AC4D-93A0-3ADE4B6A9216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32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4CF8C-6439-AC4D-93A0-3ADE4B6A92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08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A954D18-172B-4358-BF3D-24D7749B5E5D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connsiteX0" fmla="*/ 2602279 w 2794812"/>
              <a:gd name="connsiteY0" fmla="*/ 165219 h 5144400"/>
              <a:gd name="connsiteX1" fmla="*/ 24348 w 2794812"/>
              <a:gd name="connsiteY1" fmla="*/ 1479153 h 5144400"/>
              <a:gd name="connsiteX2" fmla="*/ 62074 w 2794812"/>
              <a:gd name="connsiteY2" fmla="*/ 3480940 h 5144400"/>
              <a:gd name="connsiteX3" fmla="*/ 2645245 w 2794812"/>
              <a:gd name="connsiteY3" fmla="*/ 4887006 h 5144400"/>
              <a:gd name="connsiteX4" fmla="*/ 2701547 w 2794812"/>
              <a:gd name="connsiteY4" fmla="*/ 0 h 5144400"/>
              <a:gd name="connsiteX5" fmla="*/ 2794812 w 2794812"/>
              <a:gd name="connsiteY5" fmla="*/ 5144400 h 5144400"/>
              <a:gd name="connsiteX6" fmla="*/ 24102 w 2794812"/>
              <a:gd name="connsiteY6" fmla="*/ 3502882 h 5144400"/>
              <a:gd name="connsiteX7" fmla="*/ 0 w 2794812"/>
              <a:gd name="connsiteY7" fmla="*/ 1463547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812" h="5144400">
                <a:moveTo>
                  <a:pt x="2602279" y="165219"/>
                </a:moveTo>
                <a:lnTo>
                  <a:pt x="24348" y="1479153"/>
                </a:lnTo>
                <a:lnTo>
                  <a:pt x="62074" y="3480940"/>
                </a:lnTo>
                <a:lnTo>
                  <a:pt x="2645245" y="4887006"/>
                </a:lnTo>
                <a:close/>
                <a:moveTo>
                  <a:pt x="2701547" y="0"/>
                </a:moveTo>
                <a:lnTo>
                  <a:pt x="2794812" y="5144400"/>
                </a:lnTo>
                <a:lnTo>
                  <a:pt x="24102" y="3502882"/>
                </a:lnTo>
                <a:lnTo>
                  <a:pt x="0" y="146354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7AADDF47-4DD8-5042-8D56-D0C1CD4C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2024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4462" y="1916113"/>
            <a:ext cx="259221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704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1AB19C1-CD19-4767-8562-8CD5A6DC1C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8083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D82D47E-C882-5B49-BE13-133C4593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026">
          <p15:clr>
            <a:srgbClr val="FBAE40"/>
          </p15:clr>
        </p15:guide>
        <p15:guide id="7" pos="2162">
          <p15:clr>
            <a:srgbClr val="FBAE40"/>
          </p15:clr>
        </p15:guide>
        <p15:guide id="8" pos="3749">
          <p15:clr>
            <a:srgbClr val="FBAE40"/>
          </p15:clr>
        </p15:guide>
        <p15:guide id="9" pos="3885">
          <p15:clr>
            <a:srgbClr val="FBAE40"/>
          </p15:clr>
        </p15:guide>
        <p15:guide id="10" pos="5473">
          <p15:clr>
            <a:srgbClr val="FBAE40"/>
          </p15:clr>
        </p15:guide>
        <p15:guide id="11" pos="56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FB52E-94A6-449A-A4BC-AAB60991822F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5F4B8F-8E3C-4F99-9429-DB1C93471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99F87-1A97-4CC8-8579-772BEE0C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D06C5B-8632-5C40-A005-B7AEB662B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9DF7C-E1DE-4C2A-A81B-63E161F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0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7D741C-671F-6842-9982-C7DC65B64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760" y="-132070"/>
            <a:ext cx="4321481" cy="61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55C5D6A-AB48-4A45-A386-4A70F2C82FED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connsiteX0" fmla="*/ 2602279 w 2794812"/>
              <a:gd name="connsiteY0" fmla="*/ 165219 h 5144400"/>
              <a:gd name="connsiteX1" fmla="*/ 24348 w 2794812"/>
              <a:gd name="connsiteY1" fmla="*/ 1479153 h 5144400"/>
              <a:gd name="connsiteX2" fmla="*/ 62074 w 2794812"/>
              <a:gd name="connsiteY2" fmla="*/ 3480940 h 5144400"/>
              <a:gd name="connsiteX3" fmla="*/ 2645245 w 2794812"/>
              <a:gd name="connsiteY3" fmla="*/ 4887006 h 5144400"/>
              <a:gd name="connsiteX4" fmla="*/ 2701547 w 2794812"/>
              <a:gd name="connsiteY4" fmla="*/ 0 h 5144400"/>
              <a:gd name="connsiteX5" fmla="*/ 2794812 w 2794812"/>
              <a:gd name="connsiteY5" fmla="*/ 5144400 h 5144400"/>
              <a:gd name="connsiteX6" fmla="*/ 24102 w 2794812"/>
              <a:gd name="connsiteY6" fmla="*/ 3502882 h 5144400"/>
              <a:gd name="connsiteX7" fmla="*/ 0 w 2794812"/>
              <a:gd name="connsiteY7" fmla="*/ 1463547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812" h="5144400">
                <a:moveTo>
                  <a:pt x="2602279" y="165219"/>
                </a:moveTo>
                <a:lnTo>
                  <a:pt x="24348" y="1479153"/>
                </a:lnTo>
                <a:lnTo>
                  <a:pt x="62074" y="3480940"/>
                </a:lnTo>
                <a:lnTo>
                  <a:pt x="2645245" y="4887006"/>
                </a:lnTo>
                <a:close/>
                <a:moveTo>
                  <a:pt x="2701547" y="0"/>
                </a:moveTo>
                <a:lnTo>
                  <a:pt x="2794812" y="5144400"/>
                </a:lnTo>
                <a:lnTo>
                  <a:pt x="24102" y="3502882"/>
                </a:lnTo>
                <a:lnTo>
                  <a:pt x="0" y="146354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CD5EF4D-4164-1348-A0D5-DD4E4B32F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2024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5">
            <a:extLst>
              <a:ext uri="{FF2B5EF4-FFF2-40B4-BE49-F238E27FC236}">
                <a16:creationId xmlns:a16="http://schemas.microsoft.com/office/drawing/2014/main" id="{BBB84EAA-63DC-4192-99BA-B168E7A29C16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Picture Placeholder 38">
            <a:extLst>
              <a:ext uri="{FF2B5EF4-FFF2-40B4-BE49-F238E27FC236}">
                <a16:creationId xmlns:a16="http://schemas.microsoft.com/office/drawing/2014/main" id="{831D1970-0EA3-44C0-9E0E-F8D27A5A03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4" y="1197475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altLang="ja-JP"/>
              <a:t>Bild durch Klicken auf Symbol hinzufügen</a:t>
            </a:r>
            <a:endParaRPr lang="en-GB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EDE28CA-F44D-104E-9569-A6BE49DA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766115-3D4F-E246-9956-3513804B1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Section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512689-551A-ED47-884F-4F0250BFB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een_Section_Import_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04AD18-9137-E74D-B1BD-DC2FEAAEA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5F81F8-91B4-4240-B3C5-614A78EF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58655C-AB43-40BD-83AE-DD3241D7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BBCC3F-6544-114B-AF07-C5D40173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>
            <a:extLst>
              <a:ext uri="{FF2B5EF4-FFF2-40B4-BE49-F238E27FC236}">
                <a16:creationId xmlns:a16="http://schemas.microsoft.com/office/drawing/2014/main" id="{470CFDD0-FC0F-4678-8490-79A065DFD1CE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F2C9C1D-69C9-4D66-B322-4099D24C2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4" y="1197475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altLang="ja-JP"/>
              <a:t>Bild durch Klicken auf Symbol hinzufügen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5524E863-AC69-6849-9CDE-82A329DD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712946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92483-8EE9-4C44-A324-D7348706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D6B4-C53A-4D2F-A951-2D5BBA1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84B056-BA04-CC42-BF14-A96580308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pos="7242">
          <p15:clr>
            <a:srgbClr val="FBAE40"/>
          </p15:clr>
        </p15:guide>
        <p15:guide id="7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01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801B4F-5210-6C49-9E27-329EA29E1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1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5" y="1916113"/>
            <a:ext cx="3384550" cy="4392000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35DD5A-BC6F-5E42-9773-AF9A936FB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2774">
          <p15:clr>
            <a:srgbClr val="FBAE40"/>
          </p15:clr>
        </p15:guide>
        <p15:guide id="8" pos="5110">
          <p15:clr>
            <a:srgbClr val="FBAE40"/>
          </p15:clr>
        </p15:guide>
        <p15:guide id="9" pos="49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4462" y="1916113"/>
            <a:ext cx="259221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704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1AB19C1-CD19-4767-8562-8CD5A6DC1C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8083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F81E976-DB0A-CD4F-9932-FB0CF5F4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026">
          <p15:clr>
            <a:srgbClr val="FBAE40"/>
          </p15:clr>
        </p15:guide>
        <p15:guide id="7" pos="2162">
          <p15:clr>
            <a:srgbClr val="FBAE40"/>
          </p15:clr>
        </p15:guide>
        <p15:guide id="8" pos="3749">
          <p15:clr>
            <a:srgbClr val="FBAE40"/>
          </p15:clr>
        </p15:guide>
        <p15:guide id="9" pos="3885">
          <p15:clr>
            <a:srgbClr val="FBAE40"/>
          </p15:clr>
        </p15:guide>
        <p15:guide id="10" pos="5473">
          <p15:clr>
            <a:srgbClr val="FBAE40"/>
          </p15:clr>
        </p15:guide>
        <p15:guide id="11" pos="56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FB52E-94A6-449A-A4BC-AAB60991822F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5F4B8F-8E3C-4F99-9429-DB1C93471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99F87-1A97-4CC8-8579-772BEE0C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C39393-05EA-4142-AA78-D0171858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9DF7C-E1DE-4C2A-A81B-63E161F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_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5C4DFAF-A2CE-064B-9461-A2D683617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760" y="-132070"/>
            <a:ext cx="4321481" cy="61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D19722D-EB08-4FFB-B096-1D1794D1B0C0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connsiteX0" fmla="*/ 2602279 w 2794812"/>
              <a:gd name="connsiteY0" fmla="*/ 165219 h 5144400"/>
              <a:gd name="connsiteX1" fmla="*/ 24348 w 2794812"/>
              <a:gd name="connsiteY1" fmla="*/ 1479153 h 5144400"/>
              <a:gd name="connsiteX2" fmla="*/ 62074 w 2794812"/>
              <a:gd name="connsiteY2" fmla="*/ 3480940 h 5144400"/>
              <a:gd name="connsiteX3" fmla="*/ 2645245 w 2794812"/>
              <a:gd name="connsiteY3" fmla="*/ 4887006 h 5144400"/>
              <a:gd name="connsiteX4" fmla="*/ 2701547 w 2794812"/>
              <a:gd name="connsiteY4" fmla="*/ 0 h 5144400"/>
              <a:gd name="connsiteX5" fmla="*/ 2794812 w 2794812"/>
              <a:gd name="connsiteY5" fmla="*/ 5144400 h 5144400"/>
              <a:gd name="connsiteX6" fmla="*/ 24102 w 2794812"/>
              <a:gd name="connsiteY6" fmla="*/ 3502882 h 5144400"/>
              <a:gd name="connsiteX7" fmla="*/ 0 w 2794812"/>
              <a:gd name="connsiteY7" fmla="*/ 1463547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812" h="5144400">
                <a:moveTo>
                  <a:pt x="2602279" y="165219"/>
                </a:moveTo>
                <a:lnTo>
                  <a:pt x="24348" y="1479153"/>
                </a:lnTo>
                <a:lnTo>
                  <a:pt x="62074" y="3480940"/>
                </a:lnTo>
                <a:lnTo>
                  <a:pt x="2645245" y="4887006"/>
                </a:lnTo>
                <a:close/>
                <a:moveTo>
                  <a:pt x="2701547" y="0"/>
                </a:moveTo>
                <a:lnTo>
                  <a:pt x="2794812" y="5144400"/>
                </a:lnTo>
                <a:lnTo>
                  <a:pt x="24102" y="3502882"/>
                </a:lnTo>
                <a:lnTo>
                  <a:pt x="0" y="146354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DF672964-C7D5-3A4B-9CD2-7A9E51F0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2024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Title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5">
            <a:extLst>
              <a:ext uri="{FF2B5EF4-FFF2-40B4-BE49-F238E27FC236}">
                <a16:creationId xmlns:a16="http://schemas.microsoft.com/office/drawing/2014/main" id="{DA76A347-F1AE-41A5-9134-36C5A41C4731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Picture Placeholder 38">
            <a:extLst>
              <a:ext uri="{FF2B5EF4-FFF2-40B4-BE49-F238E27FC236}">
                <a16:creationId xmlns:a16="http://schemas.microsoft.com/office/drawing/2014/main" id="{86B4FEFF-C331-4512-AF71-94FE21C62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4" y="1197475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altLang="ja-JP"/>
              <a:t>Bild durch Klicken auf Symbol hinzufügen</a:t>
            </a:r>
            <a:endParaRPr lang="en-GB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86040342-7253-5C4E-8A41-39DCD37DD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6852B5-3BBB-154A-BC73-8F7E5F9A4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92CE4C-AF1F-5943-B455-922990208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y_Section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11FFB5-AF25-7C4A-849D-8DB774145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ey_Section_Import_Imag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4158DA-334E-D24A-8ED4-F5FA96506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5F81F8-91B4-4240-B3C5-614A78EF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58655C-AB43-40BD-83AE-DD3241D7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71B278E-C0F3-8D44-B818-70159D3F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712946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92483-8EE9-4C44-A324-D7348706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D6B4-C53A-4D2F-A951-2D5BBA1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0517139-2AC9-2647-B51D-58BC4ECA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pos="7242">
          <p15:clr>
            <a:srgbClr val="FBAE40"/>
          </p15:clr>
        </p15:guide>
        <p15:guide id="7" pos="511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01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600A29D-EE5C-7D4F-9934-7F527F33A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1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5" y="1916113"/>
            <a:ext cx="3384550" cy="4392000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DD3D6D-BCCF-2443-A967-E77A626F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2774">
          <p15:clr>
            <a:srgbClr val="FBAE40"/>
          </p15:clr>
        </p15:guide>
        <p15:guide id="8" pos="5110">
          <p15:clr>
            <a:srgbClr val="FBAE40"/>
          </p15:clr>
        </p15:guide>
        <p15:guide id="9" pos="4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4462" y="1916113"/>
            <a:ext cx="259221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704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1AB19C1-CD19-4767-8562-8CD5A6DC1C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8083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68FB55B-1D73-EC49-AE93-C043A80E4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026">
          <p15:clr>
            <a:srgbClr val="FBAE40"/>
          </p15:clr>
        </p15:guide>
        <p15:guide id="7" pos="2162">
          <p15:clr>
            <a:srgbClr val="FBAE40"/>
          </p15:clr>
        </p15:guide>
        <p15:guide id="8" pos="3749">
          <p15:clr>
            <a:srgbClr val="FBAE40"/>
          </p15:clr>
        </p15:guide>
        <p15:guide id="9" pos="3885">
          <p15:clr>
            <a:srgbClr val="FBAE40"/>
          </p15:clr>
        </p15:guide>
        <p15:guide id="10" pos="5473">
          <p15:clr>
            <a:srgbClr val="FBAE40"/>
          </p15:clr>
        </p15:guide>
        <p15:guide id="11" pos="560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FB52E-94A6-449A-A4BC-AAB60991822F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5F4B8F-8E3C-4F99-9429-DB1C93471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99F87-1A97-4CC8-8579-772BEE0C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9F78C3D-5C04-C143-B5FD-DC5B9437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9DF7C-E1DE-4C2A-A81B-63E161F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2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y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612689-8F12-254F-B15D-CF2E932C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760" y="-132070"/>
            <a:ext cx="4321481" cy="61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_Section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76A8B8-F2F0-354F-A3A7-11EAFC99F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A954D18-172B-4358-BF3D-24D7749B5E5D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connsiteX0" fmla="*/ 2602279 w 2794812"/>
              <a:gd name="connsiteY0" fmla="*/ 165219 h 5144400"/>
              <a:gd name="connsiteX1" fmla="*/ 24348 w 2794812"/>
              <a:gd name="connsiteY1" fmla="*/ 1479153 h 5144400"/>
              <a:gd name="connsiteX2" fmla="*/ 62074 w 2794812"/>
              <a:gd name="connsiteY2" fmla="*/ 3480940 h 5144400"/>
              <a:gd name="connsiteX3" fmla="*/ 2645245 w 2794812"/>
              <a:gd name="connsiteY3" fmla="*/ 4887006 h 5144400"/>
              <a:gd name="connsiteX4" fmla="*/ 2701547 w 2794812"/>
              <a:gd name="connsiteY4" fmla="*/ 0 h 5144400"/>
              <a:gd name="connsiteX5" fmla="*/ 2794812 w 2794812"/>
              <a:gd name="connsiteY5" fmla="*/ 5144400 h 5144400"/>
              <a:gd name="connsiteX6" fmla="*/ 24102 w 2794812"/>
              <a:gd name="connsiteY6" fmla="*/ 3502882 h 5144400"/>
              <a:gd name="connsiteX7" fmla="*/ 0 w 2794812"/>
              <a:gd name="connsiteY7" fmla="*/ 1463547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812" h="5144400">
                <a:moveTo>
                  <a:pt x="2602279" y="165219"/>
                </a:moveTo>
                <a:lnTo>
                  <a:pt x="24348" y="1479153"/>
                </a:lnTo>
                <a:lnTo>
                  <a:pt x="62074" y="3480940"/>
                </a:lnTo>
                <a:lnTo>
                  <a:pt x="2645245" y="4887006"/>
                </a:lnTo>
                <a:close/>
                <a:moveTo>
                  <a:pt x="2701547" y="0"/>
                </a:moveTo>
                <a:lnTo>
                  <a:pt x="2794812" y="5144400"/>
                </a:lnTo>
                <a:lnTo>
                  <a:pt x="24102" y="3502882"/>
                </a:lnTo>
                <a:lnTo>
                  <a:pt x="0" y="1463547"/>
                </a:lnTo>
                <a:close/>
              </a:path>
            </a:pathLst>
          </a:custGeom>
          <a:solidFill>
            <a:srgbClr val="E5E3D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B79EF93-8F96-F644-A78C-A1AEA4D7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2024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>
            <a:extLst>
              <a:ext uri="{FF2B5EF4-FFF2-40B4-BE49-F238E27FC236}">
                <a16:creationId xmlns:a16="http://schemas.microsoft.com/office/drawing/2014/main" id="{470CFDD0-FC0F-4678-8490-79A065DFD1CE}"/>
              </a:ext>
            </a:extLst>
          </p:cNvPr>
          <p:cNvSpPr>
            <a:spLocks/>
          </p:cNvSpPr>
          <p:nvPr/>
        </p:nvSpPr>
        <p:spPr bwMode="auto">
          <a:xfrm>
            <a:off x="8158975" y="1032256"/>
            <a:ext cx="2794812" cy="5144400"/>
          </a:xfrm>
          <a:custGeom>
            <a:avLst/>
            <a:gdLst>
              <a:gd name="T0" fmla="*/ 2578 w 2667"/>
              <a:gd name="T1" fmla="*/ 0 h 4914"/>
              <a:gd name="T2" fmla="*/ 2578 w 2667"/>
              <a:gd name="T3" fmla="*/ 0 h 4914"/>
              <a:gd name="T4" fmla="*/ 0 w 2667"/>
              <a:gd name="T5" fmla="*/ 1398 h 4914"/>
              <a:gd name="T6" fmla="*/ 23 w 2667"/>
              <a:gd name="T7" fmla="*/ 3346 h 4914"/>
              <a:gd name="T8" fmla="*/ 2667 w 2667"/>
              <a:gd name="T9" fmla="*/ 4914 h 4914"/>
              <a:gd name="T10" fmla="*/ 2578 w 2667"/>
              <a:gd name="T11" fmla="*/ 0 h 4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7" h="4914">
                <a:moveTo>
                  <a:pt x="2578" y="0"/>
                </a:moveTo>
                <a:lnTo>
                  <a:pt x="2578" y="0"/>
                </a:lnTo>
                <a:lnTo>
                  <a:pt x="0" y="1398"/>
                </a:lnTo>
                <a:lnTo>
                  <a:pt x="23" y="3346"/>
                </a:lnTo>
                <a:lnTo>
                  <a:pt x="2667" y="4914"/>
                </a:lnTo>
                <a:lnTo>
                  <a:pt x="2578" y="0"/>
                </a:lnTo>
                <a:close/>
              </a:path>
            </a:pathLst>
          </a:custGeom>
          <a:solidFill>
            <a:srgbClr val="E5E3D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F2C9C1D-69C9-4D66-B322-4099D24C2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324" y="1197475"/>
            <a:ext cx="2620897" cy="4721787"/>
          </a:xfrm>
          <a:custGeom>
            <a:avLst/>
            <a:gdLst>
              <a:gd name="connsiteX0" fmla="*/ 2577931 w 2620897"/>
              <a:gd name="connsiteY0" fmla="*/ 0 h 4721787"/>
              <a:gd name="connsiteX1" fmla="*/ 2620897 w 2620897"/>
              <a:gd name="connsiteY1" fmla="*/ 4721787 h 4721787"/>
              <a:gd name="connsiteX2" fmla="*/ 37726 w 2620897"/>
              <a:gd name="connsiteY2" fmla="*/ 3315721 h 4721787"/>
              <a:gd name="connsiteX3" fmla="*/ 0 w 2620897"/>
              <a:gd name="connsiteY3" fmla="*/ 1313934 h 47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897" h="4721787">
                <a:moveTo>
                  <a:pt x="2577931" y="0"/>
                </a:moveTo>
                <a:lnTo>
                  <a:pt x="2620897" y="4721787"/>
                </a:lnTo>
                <a:lnTo>
                  <a:pt x="37726" y="3315721"/>
                </a:lnTo>
                <a:lnTo>
                  <a:pt x="0" y="131393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altLang="ja-JP"/>
              <a:t>Bild durch Klicken auf Symbol hinzufügen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6745275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6745275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 altLang="ja-JP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2E0462-1311-4AC3-9BE2-6AC9402250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400" y="6571472"/>
            <a:ext cx="1728000" cy="147262"/>
            <a:chOff x="855" y="2914"/>
            <a:chExt cx="2781" cy="237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1A6118-9C25-446C-A86A-B12B5035C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2974"/>
              <a:ext cx="121" cy="175"/>
            </a:xfrm>
            <a:custGeom>
              <a:avLst/>
              <a:gdLst>
                <a:gd name="T0" fmla="*/ 111 w 201"/>
                <a:gd name="T1" fmla="*/ 157 h 282"/>
                <a:gd name="T2" fmla="*/ 111 w 201"/>
                <a:gd name="T3" fmla="*/ 157 h 282"/>
                <a:gd name="T4" fmla="*/ 71 w 201"/>
                <a:gd name="T5" fmla="*/ 140 h 282"/>
                <a:gd name="T6" fmla="*/ 65 w 201"/>
                <a:gd name="T7" fmla="*/ 116 h 282"/>
                <a:gd name="T8" fmla="*/ 65 w 201"/>
                <a:gd name="T9" fmla="*/ 67 h 282"/>
                <a:gd name="T10" fmla="*/ 70 w 201"/>
                <a:gd name="T11" fmla="*/ 49 h 282"/>
                <a:gd name="T12" fmla="*/ 113 w 201"/>
                <a:gd name="T13" fmla="*/ 26 h 282"/>
                <a:gd name="T14" fmla="*/ 159 w 201"/>
                <a:gd name="T15" fmla="*/ 95 h 282"/>
                <a:gd name="T16" fmla="*/ 111 w 201"/>
                <a:gd name="T17" fmla="*/ 157 h 282"/>
                <a:gd name="T18" fmla="*/ 122 w 201"/>
                <a:gd name="T19" fmla="*/ 2 h 282"/>
                <a:gd name="T20" fmla="*/ 122 w 201"/>
                <a:gd name="T21" fmla="*/ 2 h 282"/>
                <a:gd name="T22" fmla="*/ 65 w 201"/>
                <a:gd name="T23" fmla="*/ 27 h 282"/>
                <a:gd name="T24" fmla="*/ 65 w 201"/>
                <a:gd name="T25" fmla="*/ 0 h 282"/>
                <a:gd name="T26" fmla="*/ 13 w 201"/>
                <a:gd name="T27" fmla="*/ 4 h 282"/>
                <a:gd name="T28" fmla="*/ 9 w 201"/>
                <a:gd name="T29" fmla="*/ 5 h 282"/>
                <a:gd name="T30" fmla="*/ 0 w 201"/>
                <a:gd name="T31" fmla="*/ 10 h 282"/>
                <a:gd name="T32" fmla="*/ 9 w 201"/>
                <a:gd name="T33" fmla="*/ 16 h 282"/>
                <a:gd name="T34" fmla="*/ 24 w 201"/>
                <a:gd name="T35" fmla="*/ 43 h 282"/>
                <a:gd name="T36" fmla="*/ 24 w 201"/>
                <a:gd name="T37" fmla="*/ 282 h 282"/>
                <a:gd name="T38" fmla="*/ 44 w 201"/>
                <a:gd name="T39" fmla="*/ 281 h 282"/>
                <a:gd name="T40" fmla="*/ 65 w 201"/>
                <a:gd name="T41" fmla="*/ 282 h 282"/>
                <a:gd name="T42" fmla="*/ 65 w 201"/>
                <a:gd name="T43" fmla="*/ 165 h 282"/>
                <a:gd name="T44" fmla="*/ 88 w 201"/>
                <a:gd name="T45" fmla="*/ 176 h 282"/>
                <a:gd name="T46" fmla="*/ 113 w 201"/>
                <a:gd name="T47" fmla="*/ 179 h 282"/>
                <a:gd name="T48" fmla="*/ 201 w 201"/>
                <a:gd name="T49" fmla="*/ 90 h 282"/>
                <a:gd name="T50" fmla="*/ 122 w 201"/>
                <a:gd name="T51" fmla="*/ 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82">
                  <a:moveTo>
                    <a:pt x="111" y="157"/>
                  </a:moveTo>
                  <a:lnTo>
                    <a:pt x="111" y="157"/>
                  </a:lnTo>
                  <a:cubicBezTo>
                    <a:pt x="89" y="157"/>
                    <a:pt x="77" y="148"/>
                    <a:pt x="71" y="140"/>
                  </a:cubicBezTo>
                  <a:cubicBezTo>
                    <a:pt x="66" y="133"/>
                    <a:pt x="65" y="123"/>
                    <a:pt x="65" y="116"/>
                  </a:cubicBezTo>
                  <a:lnTo>
                    <a:pt x="65" y="67"/>
                  </a:lnTo>
                  <a:cubicBezTo>
                    <a:pt x="65" y="60"/>
                    <a:pt x="67" y="53"/>
                    <a:pt x="70" y="49"/>
                  </a:cubicBezTo>
                  <a:cubicBezTo>
                    <a:pt x="78" y="40"/>
                    <a:pt x="95" y="26"/>
                    <a:pt x="113" y="26"/>
                  </a:cubicBezTo>
                  <a:cubicBezTo>
                    <a:pt x="139" y="26"/>
                    <a:pt x="159" y="49"/>
                    <a:pt x="159" y="95"/>
                  </a:cubicBezTo>
                  <a:cubicBezTo>
                    <a:pt x="159" y="134"/>
                    <a:pt x="138" y="157"/>
                    <a:pt x="111" y="157"/>
                  </a:cubicBezTo>
                  <a:close/>
                  <a:moveTo>
                    <a:pt x="122" y="2"/>
                  </a:moveTo>
                  <a:lnTo>
                    <a:pt x="122" y="2"/>
                  </a:lnTo>
                  <a:cubicBezTo>
                    <a:pt x="99" y="2"/>
                    <a:pt x="79" y="12"/>
                    <a:pt x="65" y="27"/>
                  </a:cubicBezTo>
                  <a:lnTo>
                    <a:pt x="65" y="0"/>
                  </a:lnTo>
                  <a:lnTo>
                    <a:pt x="13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23" y="18"/>
                    <a:pt x="24" y="22"/>
                    <a:pt x="24" y="43"/>
                  </a:cubicBezTo>
                  <a:lnTo>
                    <a:pt x="24" y="282"/>
                  </a:lnTo>
                  <a:cubicBezTo>
                    <a:pt x="32" y="281"/>
                    <a:pt x="40" y="281"/>
                    <a:pt x="44" y="281"/>
                  </a:cubicBezTo>
                  <a:cubicBezTo>
                    <a:pt x="49" y="281"/>
                    <a:pt x="57" y="281"/>
                    <a:pt x="65" y="282"/>
                  </a:cubicBezTo>
                  <a:lnTo>
                    <a:pt x="65" y="165"/>
                  </a:lnTo>
                  <a:cubicBezTo>
                    <a:pt x="72" y="170"/>
                    <a:pt x="80" y="173"/>
                    <a:pt x="88" y="176"/>
                  </a:cubicBezTo>
                  <a:cubicBezTo>
                    <a:pt x="96" y="178"/>
                    <a:pt x="104" y="179"/>
                    <a:pt x="113" y="179"/>
                  </a:cubicBezTo>
                  <a:cubicBezTo>
                    <a:pt x="165" y="179"/>
                    <a:pt x="201" y="139"/>
                    <a:pt x="201" y="90"/>
                  </a:cubicBezTo>
                  <a:cubicBezTo>
                    <a:pt x="201" y="41"/>
                    <a:pt x="170" y="2"/>
                    <a:pt x="12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02317-3F10-4BF3-BDCF-7148AAC1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0" y="2975"/>
              <a:ext cx="101" cy="111"/>
            </a:xfrm>
            <a:custGeom>
              <a:avLst/>
              <a:gdLst>
                <a:gd name="T0" fmla="*/ 43 w 168"/>
                <a:gd name="T1" fmla="*/ 61 h 179"/>
                <a:gd name="T2" fmla="*/ 43 w 168"/>
                <a:gd name="T3" fmla="*/ 61 h 179"/>
                <a:gd name="T4" fmla="*/ 89 w 168"/>
                <a:gd name="T5" fmla="*/ 61 h 179"/>
                <a:gd name="T6" fmla="*/ 126 w 168"/>
                <a:gd name="T7" fmla="*/ 59 h 179"/>
                <a:gd name="T8" fmla="*/ 133 w 168"/>
                <a:gd name="T9" fmla="*/ 50 h 179"/>
                <a:gd name="T10" fmla="*/ 90 w 168"/>
                <a:gd name="T11" fmla="*/ 20 h 179"/>
                <a:gd name="T12" fmla="*/ 43 w 168"/>
                <a:gd name="T13" fmla="*/ 61 h 179"/>
                <a:gd name="T14" fmla="*/ 41 w 168"/>
                <a:gd name="T15" fmla="*/ 84 h 179"/>
                <a:gd name="T16" fmla="*/ 41 w 168"/>
                <a:gd name="T17" fmla="*/ 84 h 179"/>
                <a:gd name="T18" fmla="*/ 41 w 168"/>
                <a:gd name="T19" fmla="*/ 92 h 179"/>
                <a:gd name="T20" fmla="*/ 103 w 168"/>
                <a:gd name="T21" fmla="*/ 150 h 179"/>
                <a:gd name="T22" fmla="*/ 151 w 168"/>
                <a:gd name="T23" fmla="*/ 138 h 179"/>
                <a:gd name="T24" fmla="*/ 159 w 168"/>
                <a:gd name="T25" fmla="*/ 135 h 179"/>
                <a:gd name="T26" fmla="*/ 164 w 168"/>
                <a:gd name="T27" fmla="*/ 141 h 179"/>
                <a:gd name="T28" fmla="*/ 152 w 168"/>
                <a:gd name="T29" fmla="*/ 156 h 179"/>
                <a:gd name="T30" fmla="*/ 87 w 168"/>
                <a:gd name="T31" fmla="*/ 179 h 179"/>
                <a:gd name="T32" fmla="*/ 0 w 168"/>
                <a:gd name="T33" fmla="*/ 96 h 179"/>
                <a:gd name="T34" fmla="*/ 92 w 168"/>
                <a:gd name="T35" fmla="*/ 0 h 179"/>
                <a:gd name="T36" fmla="*/ 168 w 168"/>
                <a:gd name="T37" fmla="*/ 73 h 179"/>
                <a:gd name="T38" fmla="*/ 154 w 168"/>
                <a:gd name="T39" fmla="*/ 84 h 179"/>
                <a:gd name="T40" fmla="*/ 41 w 168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0" y="20"/>
                  </a:cubicBezTo>
                  <a:cubicBezTo>
                    <a:pt x="67" y="20"/>
                    <a:pt x="46" y="38"/>
                    <a:pt x="43" y="61"/>
                  </a:cubicBezTo>
                  <a:close/>
                  <a:moveTo>
                    <a:pt x="41" y="84"/>
                  </a:moveTo>
                  <a:lnTo>
                    <a:pt x="41" y="84"/>
                  </a:lnTo>
                  <a:cubicBezTo>
                    <a:pt x="41" y="88"/>
                    <a:pt x="41" y="91"/>
                    <a:pt x="41" y="92"/>
                  </a:cubicBezTo>
                  <a:cubicBezTo>
                    <a:pt x="41" y="128"/>
                    <a:pt x="64" y="150"/>
                    <a:pt x="103" y="150"/>
                  </a:cubicBezTo>
                  <a:cubicBezTo>
                    <a:pt x="126" y="150"/>
                    <a:pt x="142" y="143"/>
                    <a:pt x="151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2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2" y="0"/>
                  </a:cubicBezTo>
                  <a:cubicBezTo>
                    <a:pt x="136" y="0"/>
                    <a:pt x="168" y="31"/>
                    <a:pt x="168" y="73"/>
                  </a:cubicBezTo>
                  <a:cubicBezTo>
                    <a:pt x="168" y="79"/>
                    <a:pt x="161" y="84"/>
                    <a:pt x="154" y="8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9EE6E4-741B-4623-B0E8-71644D7C8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2975"/>
              <a:ext cx="102" cy="111"/>
            </a:xfrm>
            <a:custGeom>
              <a:avLst/>
              <a:gdLst>
                <a:gd name="T0" fmla="*/ 43 w 169"/>
                <a:gd name="T1" fmla="*/ 61 h 179"/>
                <a:gd name="T2" fmla="*/ 43 w 169"/>
                <a:gd name="T3" fmla="*/ 61 h 179"/>
                <a:gd name="T4" fmla="*/ 89 w 169"/>
                <a:gd name="T5" fmla="*/ 61 h 179"/>
                <a:gd name="T6" fmla="*/ 126 w 169"/>
                <a:gd name="T7" fmla="*/ 59 h 179"/>
                <a:gd name="T8" fmla="*/ 133 w 169"/>
                <a:gd name="T9" fmla="*/ 50 h 179"/>
                <a:gd name="T10" fmla="*/ 91 w 169"/>
                <a:gd name="T11" fmla="*/ 20 h 179"/>
                <a:gd name="T12" fmla="*/ 43 w 169"/>
                <a:gd name="T13" fmla="*/ 61 h 179"/>
                <a:gd name="T14" fmla="*/ 42 w 169"/>
                <a:gd name="T15" fmla="*/ 84 h 179"/>
                <a:gd name="T16" fmla="*/ 42 w 169"/>
                <a:gd name="T17" fmla="*/ 84 h 179"/>
                <a:gd name="T18" fmla="*/ 42 w 169"/>
                <a:gd name="T19" fmla="*/ 92 h 179"/>
                <a:gd name="T20" fmla="*/ 103 w 169"/>
                <a:gd name="T21" fmla="*/ 150 h 179"/>
                <a:gd name="T22" fmla="*/ 152 w 169"/>
                <a:gd name="T23" fmla="*/ 138 h 179"/>
                <a:gd name="T24" fmla="*/ 159 w 169"/>
                <a:gd name="T25" fmla="*/ 135 h 179"/>
                <a:gd name="T26" fmla="*/ 164 w 169"/>
                <a:gd name="T27" fmla="*/ 141 h 179"/>
                <a:gd name="T28" fmla="*/ 152 w 169"/>
                <a:gd name="T29" fmla="*/ 156 h 179"/>
                <a:gd name="T30" fmla="*/ 87 w 169"/>
                <a:gd name="T31" fmla="*/ 179 h 179"/>
                <a:gd name="T32" fmla="*/ 0 w 169"/>
                <a:gd name="T33" fmla="*/ 96 h 179"/>
                <a:gd name="T34" fmla="*/ 93 w 169"/>
                <a:gd name="T35" fmla="*/ 0 h 179"/>
                <a:gd name="T36" fmla="*/ 169 w 169"/>
                <a:gd name="T37" fmla="*/ 73 h 179"/>
                <a:gd name="T38" fmla="*/ 154 w 169"/>
                <a:gd name="T39" fmla="*/ 84 h 179"/>
                <a:gd name="T40" fmla="*/ 42 w 169"/>
                <a:gd name="T4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79">
                  <a:moveTo>
                    <a:pt x="43" y="61"/>
                  </a:moveTo>
                  <a:lnTo>
                    <a:pt x="43" y="61"/>
                  </a:lnTo>
                  <a:lnTo>
                    <a:pt x="89" y="61"/>
                  </a:lnTo>
                  <a:cubicBezTo>
                    <a:pt x="113" y="61"/>
                    <a:pt x="119" y="62"/>
                    <a:pt x="126" y="59"/>
                  </a:cubicBezTo>
                  <a:cubicBezTo>
                    <a:pt x="131" y="58"/>
                    <a:pt x="133" y="54"/>
                    <a:pt x="133" y="50"/>
                  </a:cubicBezTo>
                  <a:cubicBezTo>
                    <a:pt x="133" y="34"/>
                    <a:pt x="114" y="20"/>
                    <a:pt x="91" y="20"/>
                  </a:cubicBezTo>
                  <a:cubicBezTo>
                    <a:pt x="68" y="20"/>
                    <a:pt x="47" y="38"/>
                    <a:pt x="43" y="61"/>
                  </a:cubicBezTo>
                  <a:close/>
                  <a:moveTo>
                    <a:pt x="42" y="84"/>
                  </a:moveTo>
                  <a:lnTo>
                    <a:pt x="42" y="84"/>
                  </a:lnTo>
                  <a:cubicBezTo>
                    <a:pt x="42" y="88"/>
                    <a:pt x="42" y="91"/>
                    <a:pt x="42" y="92"/>
                  </a:cubicBezTo>
                  <a:cubicBezTo>
                    <a:pt x="42" y="128"/>
                    <a:pt x="64" y="150"/>
                    <a:pt x="103" y="150"/>
                  </a:cubicBezTo>
                  <a:cubicBezTo>
                    <a:pt x="127" y="150"/>
                    <a:pt x="142" y="143"/>
                    <a:pt x="152" y="138"/>
                  </a:cubicBezTo>
                  <a:cubicBezTo>
                    <a:pt x="155" y="136"/>
                    <a:pt x="158" y="135"/>
                    <a:pt x="159" y="135"/>
                  </a:cubicBezTo>
                  <a:cubicBezTo>
                    <a:pt x="163" y="135"/>
                    <a:pt x="164" y="137"/>
                    <a:pt x="164" y="141"/>
                  </a:cubicBezTo>
                  <a:cubicBezTo>
                    <a:pt x="164" y="144"/>
                    <a:pt x="160" y="149"/>
                    <a:pt x="152" y="156"/>
                  </a:cubicBezTo>
                  <a:cubicBezTo>
                    <a:pt x="135" y="173"/>
                    <a:pt x="113" y="179"/>
                    <a:pt x="87" y="179"/>
                  </a:cubicBezTo>
                  <a:cubicBezTo>
                    <a:pt x="30" y="179"/>
                    <a:pt x="0" y="141"/>
                    <a:pt x="0" y="96"/>
                  </a:cubicBezTo>
                  <a:cubicBezTo>
                    <a:pt x="0" y="41"/>
                    <a:pt x="39" y="0"/>
                    <a:pt x="93" y="0"/>
                  </a:cubicBezTo>
                  <a:cubicBezTo>
                    <a:pt x="137" y="0"/>
                    <a:pt x="169" y="31"/>
                    <a:pt x="169" y="73"/>
                  </a:cubicBezTo>
                  <a:cubicBezTo>
                    <a:pt x="169" y="79"/>
                    <a:pt x="162" y="84"/>
                    <a:pt x="154" y="84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63E19C8-7B10-4FFE-B43C-55789A4E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20"/>
              <a:ext cx="27" cy="165"/>
            </a:xfrm>
            <a:custGeom>
              <a:avLst/>
              <a:gdLst>
                <a:gd name="T0" fmla="*/ 40 w 44"/>
                <a:gd name="T1" fmla="*/ 0 h 265"/>
                <a:gd name="T2" fmla="*/ 40 w 44"/>
                <a:gd name="T3" fmla="*/ 0 h 265"/>
                <a:gd name="T4" fmla="*/ 22 w 44"/>
                <a:gd name="T5" fmla="*/ 1 h 265"/>
                <a:gd name="T6" fmla="*/ 4 w 44"/>
                <a:gd name="T7" fmla="*/ 0 h 265"/>
                <a:gd name="T8" fmla="*/ 0 w 44"/>
                <a:gd name="T9" fmla="*/ 0 h 265"/>
                <a:gd name="T10" fmla="*/ 0 w 44"/>
                <a:gd name="T11" fmla="*/ 265 h 265"/>
                <a:gd name="T12" fmla="*/ 4 w 44"/>
                <a:gd name="T13" fmla="*/ 265 h 265"/>
                <a:gd name="T14" fmla="*/ 22 w 44"/>
                <a:gd name="T15" fmla="*/ 264 h 265"/>
                <a:gd name="T16" fmla="*/ 40 w 44"/>
                <a:gd name="T17" fmla="*/ 265 h 265"/>
                <a:gd name="T18" fmla="*/ 44 w 44"/>
                <a:gd name="T19" fmla="*/ 265 h 265"/>
                <a:gd name="T20" fmla="*/ 44 w 44"/>
                <a:gd name="T21" fmla="*/ 0 h 265"/>
                <a:gd name="T22" fmla="*/ 40 w 44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5">
                  <a:moveTo>
                    <a:pt x="40" y="0"/>
                  </a:moveTo>
                  <a:lnTo>
                    <a:pt x="40" y="0"/>
                  </a:lnTo>
                  <a:cubicBezTo>
                    <a:pt x="31" y="0"/>
                    <a:pt x="27" y="1"/>
                    <a:pt x="22" y="1"/>
                  </a:cubicBezTo>
                  <a:cubicBezTo>
                    <a:pt x="17" y="1"/>
                    <a:pt x="1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0" y="265"/>
                  </a:lnTo>
                  <a:cubicBezTo>
                    <a:pt x="2" y="265"/>
                    <a:pt x="3" y="265"/>
                    <a:pt x="4" y="265"/>
                  </a:cubicBezTo>
                  <a:cubicBezTo>
                    <a:pt x="13" y="264"/>
                    <a:pt x="17" y="264"/>
                    <a:pt x="22" y="264"/>
                  </a:cubicBezTo>
                  <a:cubicBezTo>
                    <a:pt x="27" y="264"/>
                    <a:pt x="31" y="264"/>
                    <a:pt x="40" y="265"/>
                  </a:cubicBezTo>
                  <a:cubicBezTo>
                    <a:pt x="42" y="265"/>
                    <a:pt x="43" y="265"/>
                    <a:pt x="44" y="265"/>
                  </a:cubicBezTo>
                  <a:lnTo>
                    <a:pt x="44" y="0"/>
                  </a:lnTo>
                  <a:cubicBezTo>
                    <a:pt x="43" y="0"/>
                    <a:pt x="42" y="0"/>
                    <a:pt x="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85B7622-4BDC-4640-9F0A-5BAEEADA1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2973"/>
              <a:ext cx="115" cy="114"/>
            </a:xfrm>
            <a:custGeom>
              <a:avLst/>
              <a:gdLst>
                <a:gd name="T0" fmla="*/ 90 w 192"/>
                <a:gd name="T1" fmla="*/ 22 h 183"/>
                <a:gd name="T2" fmla="*/ 90 w 192"/>
                <a:gd name="T3" fmla="*/ 22 h 183"/>
                <a:gd name="T4" fmla="*/ 44 w 192"/>
                <a:gd name="T5" fmla="*/ 91 h 183"/>
                <a:gd name="T6" fmla="*/ 103 w 192"/>
                <a:gd name="T7" fmla="*/ 160 h 183"/>
                <a:gd name="T8" fmla="*/ 148 w 192"/>
                <a:gd name="T9" fmla="*/ 91 h 183"/>
                <a:gd name="T10" fmla="*/ 90 w 192"/>
                <a:gd name="T11" fmla="*/ 22 h 183"/>
                <a:gd name="T12" fmla="*/ 191 w 192"/>
                <a:gd name="T13" fmla="*/ 87 h 183"/>
                <a:gd name="T14" fmla="*/ 191 w 192"/>
                <a:gd name="T15" fmla="*/ 87 h 183"/>
                <a:gd name="T16" fmla="*/ 96 w 192"/>
                <a:gd name="T17" fmla="*/ 181 h 183"/>
                <a:gd name="T18" fmla="*/ 2 w 192"/>
                <a:gd name="T19" fmla="*/ 96 h 183"/>
                <a:gd name="T20" fmla="*/ 96 w 192"/>
                <a:gd name="T21" fmla="*/ 2 h 183"/>
                <a:gd name="T22" fmla="*/ 191 w 192"/>
                <a:gd name="T23" fmla="*/ 8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83">
                  <a:moveTo>
                    <a:pt x="90" y="22"/>
                  </a:moveTo>
                  <a:lnTo>
                    <a:pt x="90" y="22"/>
                  </a:lnTo>
                  <a:cubicBezTo>
                    <a:pt x="60" y="24"/>
                    <a:pt x="41" y="50"/>
                    <a:pt x="44" y="91"/>
                  </a:cubicBezTo>
                  <a:cubicBezTo>
                    <a:pt x="49" y="136"/>
                    <a:pt x="69" y="162"/>
                    <a:pt x="103" y="160"/>
                  </a:cubicBezTo>
                  <a:cubicBezTo>
                    <a:pt x="132" y="159"/>
                    <a:pt x="152" y="133"/>
                    <a:pt x="148" y="91"/>
                  </a:cubicBezTo>
                  <a:cubicBezTo>
                    <a:pt x="144" y="47"/>
                    <a:pt x="124" y="21"/>
                    <a:pt x="90" y="22"/>
                  </a:cubicBezTo>
                  <a:close/>
                  <a:moveTo>
                    <a:pt x="191" y="87"/>
                  </a:moveTo>
                  <a:lnTo>
                    <a:pt x="191" y="87"/>
                  </a:lnTo>
                  <a:cubicBezTo>
                    <a:pt x="192" y="141"/>
                    <a:pt x="153" y="178"/>
                    <a:pt x="96" y="181"/>
                  </a:cubicBezTo>
                  <a:cubicBezTo>
                    <a:pt x="43" y="183"/>
                    <a:pt x="4" y="146"/>
                    <a:pt x="2" y="96"/>
                  </a:cubicBezTo>
                  <a:cubicBezTo>
                    <a:pt x="0" y="42"/>
                    <a:pt x="39" y="5"/>
                    <a:pt x="96" y="2"/>
                  </a:cubicBezTo>
                  <a:cubicBezTo>
                    <a:pt x="150" y="0"/>
                    <a:pt x="189" y="37"/>
                    <a:pt x="191" y="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7F3E100-5613-484A-B1E3-F84ADB55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976"/>
              <a:ext cx="103" cy="110"/>
            </a:xfrm>
            <a:custGeom>
              <a:avLst/>
              <a:gdLst>
                <a:gd name="T0" fmla="*/ 146 w 171"/>
                <a:gd name="T1" fmla="*/ 2 h 176"/>
                <a:gd name="T2" fmla="*/ 146 w 171"/>
                <a:gd name="T3" fmla="*/ 2 h 176"/>
                <a:gd name="T4" fmla="*/ 99 w 171"/>
                <a:gd name="T5" fmla="*/ 115 h 176"/>
                <a:gd name="T6" fmla="*/ 42 w 171"/>
                <a:gd name="T7" fmla="*/ 2 h 176"/>
                <a:gd name="T8" fmla="*/ 41 w 171"/>
                <a:gd name="T9" fmla="*/ 2 h 176"/>
                <a:gd name="T10" fmla="*/ 32 w 171"/>
                <a:gd name="T11" fmla="*/ 2 h 176"/>
                <a:gd name="T12" fmla="*/ 9 w 171"/>
                <a:gd name="T13" fmla="*/ 1 h 176"/>
                <a:gd name="T14" fmla="*/ 1 w 171"/>
                <a:gd name="T15" fmla="*/ 0 h 176"/>
                <a:gd name="T16" fmla="*/ 0 w 171"/>
                <a:gd name="T17" fmla="*/ 0 h 176"/>
                <a:gd name="T18" fmla="*/ 66 w 171"/>
                <a:gd name="T19" fmla="*/ 132 h 176"/>
                <a:gd name="T20" fmla="*/ 87 w 171"/>
                <a:gd name="T21" fmla="*/ 172 h 176"/>
                <a:gd name="T22" fmla="*/ 94 w 171"/>
                <a:gd name="T23" fmla="*/ 176 h 176"/>
                <a:gd name="T24" fmla="*/ 104 w 171"/>
                <a:gd name="T25" fmla="*/ 160 h 176"/>
                <a:gd name="T26" fmla="*/ 171 w 171"/>
                <a:gd name="T27" fmla="*/ 1 h 176"/>
                <a:gd name="T28" fmla="*/ 151 w 171"/>
                <a:gd name="T29" fmla="*/ 2 h 176"/>
                <a:gd name="T30" fmla="*/ 146 w 171"/>
                <a:gd name="T31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6">
                  <a:moveTo>
                    <a:pt x="146" y="2"/>
                  </a:moveTo>
                  <a:lnTo>
                    <a:pt x="146" y="2"/>
                  </a:lnTo>
                  <a:cubicBezTo>
                    <a:pt x="130" y="44"/>
                    <a:pt x="108" y="95"/>
                    <a:pt x="99" y="115"/>
                  </a:cubicBezTo>
                  <a:cubicBezTo>
                    <a:pt x="89" y="97"/>
                    <a:pt x="64" y="48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7" y="2"/>
                    <a:pt x="36" y="2"/>
                    <a:pt x="32" y="2"/>
                  </a:cubicBezTo>
                  <a:cubicBezTo>
                    <a:pt x="24" y="2"/>
                    <a:pt x="18" y="2"/>
                    <a:pt x="9" y="1"/>
                  </a:cubicBezTo>
                  <a:cubicBezTo>
                    <a:pt x="5" y="0"/>
                    <a:pt x="2" y="0"/>
                    <a:pt x="1" y="0"/>
                  </a:cubicBezTo>
                  <a:lnTo>
                    <a:pt x="0" y="0"/>
                  </a:lnTo>
                  <a:lnTo>
                    <a:pt x="66" y="132"/>
                  </a:lnTo>
                  <a:cubicBezTo>
                    <a:pt x="78" y="156"/>
                    <a:pt x="85" y="169"/>
                    <a:pt x="87" y="172"/>
                  </a:cubicBezTo>
                  <a:cubicBezTo>
                    <a:pt x="89" y="175"/>
                    <a:pt x="91" y="176"/>
                    <a:pt x="94" y="176"/>
                  </a:cubicBezTo>
                  <a:cubicBezTo>
                    <a:pt x="97" y="176"/>
                    <a:pt x="98" y="173"/>
                    <a:pt x="104" y="160"/>
                  </a:cubicBezTo>
                  <a:cubicBezTo>
                    <a:pt x="109" y="149"/>
                    <a:pt x="153" y="45"/>
                    <a:pt x="171" y="1"/>
                  </a:cubicBezTo>
                  <a:cubicBezTo>
                    <a:pt x="165" y="2"/>
                    <a:pt x="155" y="2"/>
                    <a:pt x="151" y="2"/>
                  </a:cubicBezTo>
                  <a:cubicBezTo>
                    <a:pt x="150" y="2"/>
                    <a:pt x="148" y="2"/>
                    <a:pt x="14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B3914-A89B-4B6D-9485-6EBFA3AE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917"/>
              <a:ext cx="118" cy="169"/>
            </a:xfrm>
            <a:custGeom>
              <a:avLst/>
              <a:gdLst>
                <a:gd name="T0" fmla="*/ 104 w 195"/>
                <a:gd name="T1" fmla="*/ 104 h 273"/>
                <a:gd name="T2" fmla="*/ 104 w 195"/>
                <a:gd name="T3" fmla="*/ 104 h 273"/>
                <a:gd name="T4" fmla="*/ 52 w 195"/>
                <a:gd name="T5" fmla="*/ 84 h 273"/>
                <a:gd name="T6" fmla="*/ 40 w 195"/>
                <a:gd name="T7" fmla="*/ 61 h 273"/>
                <a:gd name="T8" fmla="*/ 54 w 195"/>
                <a:gd name="T9" fmla="*/ 34 h 273"/>
                <a:gd name="T10" fmla="*/ 88 w 195"/>
                <a:gd name="T11" fmla="*/ 23 h 273"/>
                <a:gd name="T12" fmla="*/ 131 w 195"/>
                <a:gd name="T13" fmla="*/ 36 h 273"/>
                <a:gd name="T14" fmla="*/ 166 w 195"/>
                <a:gd name="T15" fmla="*/ 73 h 273"/>
                <a:gd name="T16" fmla="*/ 172 w 195"/>
                <a:gd name="T17" fmla="*/ 75 h 273"/>
                <a:gd name="T18" fmla="*/ 177 w 195"/>
                <a:gd name="T19" fmla="*/ 69 h 273"/>
                <a:gd name="T20" fmla="*/ 176 w 195"/>
                <a:gd name="T21" fmla="*/ 63 h 273"/>
                <a:gd name="T22" fmla="*/ 171 w 195"/>
                <a:gd name="T23" fmla="*/ 22 h 273"/>
                <a:gd name="T24" fmla="*/ 91 w 195"/>
                <a:gd name="T25" fmla="*/ 0 h 273"/>
                <a:gd name="T26" fmla="*/ 24 w 195"/>
                <a:gd name="T27" fmla="*/ 22 h 273"/>
                <a:gd name="T28" fmla="*/ 0 w 195"/>
                <a:gd name="T29" fmla="*/ 72 h 273"/>
                <a:gd name="T30" fmla="*/ 36 w 195"/>
                <a:gd name="T31" fmla="*/ 129 h 273"/>
                <a:gd name="T32" fmla="*/ 87 w 195"/>
                <a:gd name="T33" fmla="*/ 152 h 273"/>
                <a:gd name="T34" fmla="*/ 139 w 195"/>
                <a:gd name="T35" fmla="*/ 177 h 273"/>
                <a:gd name="T36" fmla="*/ 153 w 195"/>
                <a:gd name="T37" fmla="*/ 204 h 273"/>
                <a:gd name="T38" fmla="*/ 138 w 195"/>
                <a:gd name="T39" fmla="*/ 236 h 273"/>
                <a:gd name="T40" fmla="*/ 98 w 195"/>
                <a:gd name="T41" fmla="*/ 250 h 273"/>
                <a:gd name="T42" fmla="*/ 47 w 195"/>
                <a:gd name="T43" fmla="*/ 231 h 273"/>
                <a:gd name="T44" fmla="*/ 14 w 195"/>
                <a:gd name="T45" fmla="*/ 188 h 273"/>
                <a:gd name="T46" fmla="*/ 6 w 195"/>
                <a:gd name="T47" fmla="*/ 178 h 273"/>
                <a:gd name="T48" fmla="*/ 0 w 195"/>
                <a:gd name="T49" fmla="*/ 184 h 273"/>
                <a:gd name="T50" fmla="*/ 0 w 195"/>
                <a:gd name="T51" fmla="*/ 190 h 273"/>
                <a:gd name="T52" fmla="*/ 4 w 195"/>
                <a:gd name="T53" fmla="*/ 245 h 273"/>
                <a:gd name="T54" fmla="*/ 99 w 195"/>
                <a:gd name="T55" fmla="*/ 273 h 273"/>
                <a:gd name="T56" fmla="*/ 195 w 195"/>
                <a:gd name="T57" fmla="*/ 187 h 273"/>
                <a:gd name="T58" fmla="*/ 104 w 195"/>
                <a:gd name="T59" fmla="*/ 10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273">
                  <a:moveTo>
                    <a:pt x="104" y="104"/>
                  </a:moveTo>
                  <a:lnTo>
                    <a:pt x="104" y="104"/>
                  </a:lnTo>
                  <a:cubicBezTo>
                    <a:pt x="81" y="97"/>
                    <a:pt x="60" y="91"/>
                    <a:pt x="52" y="84"/>
                  </a:cubicBezTo>
                  <a:cubicBezTo>
                    <a:pt x="43" y="77"/>
                    <a:pt x="40" y="70"/>
                    <a:pt x="40" y="61"/>
                  </a:cubicBezTo>
                  <a:cubicBezTo>
                    <a:pt x="40" y="50"/>
                    <a:pt x="45" y="41"/>
                    <a:pt x="54" y="34"/>
                  </a:cubicBezTo>
                  <a:cubicBezTo>
                    <a:pt x="63" y="27"/>
                    <a:pt x="75" y="23"/>
                    <a:pt x="88" y="23"/>
                  </a:cubicBezTo>
                  <a:cubicBezTo>
                    <a:pt x="103" y="23"/>
                    <a:pt x="117" y="27"/>
                    <a:pt x="131" y="36"/>
                  </a:cubicBezTo>
                  <a:cubicBezTo>
                    <a:pt x="155" y="52"/>
                    <a:pt x="161" y="67"/>
                    <a:pt x="166" y="73"/>
                  </a:cubicBezTo>
                  <a:cubicBezTo>
                    <a:pt x="167" y="74"/>
                    <a:pt x="169" y="75"/>
                    <a:pt x="172" y="75"/>
                  </a:cubicBezTo>
                  <a:cubicBezTo>
                    <a:pt x="175" y="75"/>
                    <a:pt x="177" y="73"/>
                    <a:pt x="177" y="69"/>
                  </a:cubicBezTo>
                  <a:lnTo>
                    <a:pt x="176" y="63"/>
                  </a:lnTo>
                  <a:lnTo>
                    <a:pt x="171" y="22"/>
                  </a:lnTo>
                  <a:cubicBezTo>
                    <a:pt x="147" y="13"/>
                    <a:pt x="120" y="0"/>
                    <a:pt x="91" y="0"/>
                  </a:cubicBezTo>
                  <a:cubicBezTo>
                    <a:pt x="63" y="0"/>
                    <a:pt x="41" y="7"/>
                    <a:pt x="24" y="22"/>
                  </a:cubicBezTo>
                  <a:cubicBezTo>
                    <a:pt x="8" y="37"/>
                    <a:pt x="0" y="50"/>
                    <a:pt x="0" y="72"/>
                  </a:cubicBezTo>
                  <a:cubicBezTo>
                    <a:pt x="0" y="95"/>
                    <a:pt x="15" y="115"/>
                    <a:pt x="36" y="129"/>
                  </a:cubicBezTo>
                  <a:cubicBezTo>
                    <a:pt x="47" y="136"/>
                    <a:pt x="64" y="144"/>
                    <a:pt x="87" y="152"/>
                  </a:cubicBezTo>
                  <a:cubicBezTo>
                    <a:pt x="110" y="160"/>
                    <a:pt x="130" y="168"/>
                    <a:pt x="139" y="177"/>
                  </a:cubicBezTo>
                  <a:cubicBezTo>
                    <a:pt x="149" y="186"/>
                    <a:pt x="153" y="193"/>
                    <a:pt x="153" y="204"/>
                  </a:cubicBezTo>
                  <a:cubicBezTo>
                    <a:pt x="153" y="216"/>
                    <a:pt x="148" y="227"/>
                    <a:pt x="138" y="236"/>
                  </a:cubicBezTo>
                  <a:cubicBezTo>
                    <a:pt x="128" y="245"/>
                    <a:pt x="115" y="250"/>
                    <a:pt x="98" y="250"/>
                  </a:cubicBezTo>
                  <a:cubicBezTo>
                    <a:pt x="79" y="250"/>
                    <a:pt x="61" y="244"/>
                    <a:pt x="47" y="231"/>
                  </a:cubicBezTo>
                  <a:cubicBezTo>
                    <a:pt x="33" y="219"/>
                    <a:pt x="22" y="208"/>
                    <a:pt x="14" y="188"/>
                  </a:cubicBezTo>
                  <a:cubicBezTo>
                    <a:pt x="11" y="182"/>
                    <a:pt x="8" y="178"/>
                    <a:pt x="6" y="178"/>
                  </a:cubicBezTo>
                  <a:cubicBezTo>
                    <a:pt x="2" y="178"/>
                    <a:pt x="0" y="180"/>
                    <a:pt x="0" y="184"/>
                  </a:cubicBezTo>
                  <a:cubicBezTo>
                    <a:pt x="0" y="185"/>
                    <a:pt x="0" y="187"/>
                    <a:pt x="0" y="190"/>
                  </a:cubicBezTo>
                  <a:lnTo>
                    <a:pt x="4" y="245"/>
                  </a:lnTo>
                  <a:cubicBezTo>
                    <a:pt x="26" y="257"/>
                    <a:pt x="61" y="273"/>
                    <a:pt x="99" y="273"/>
                  </a:cubicBezTo>
                  <a:cubicBezTo>
                    <a:pt x="160" y="273"/>
                    <a:pt x="195" y="229"/>
                    <a:pt x="195" y="187"/>
                  </a:cubicBezTo>
                  <a:cubicBezTo>
                    <a:pt x="195" y="156"/>
                    <a:pt x="177" y="129"/>
                    <a:pt x="104" y="1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2253408-3225-40A0-980C-9BA926544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4" y="2974"/>
              <a:ext cx="88" cy="112"/>
            </a:xfrm>
            <a:custGeom>
              <a:avLst/>
              <a:gdLst>
                <a:gd name="T0" fmla="*/ 106 w 146"/>
                <a:gd name="T1" fmla="*/ 112 h 181"/>
                <a:gd name="T2" fmla="*/ 106 w 146"/>
                <a:gd name="T3" fmla="*/ 112 h 181"/>
                <a:gd name="T4" fmla="*/ 68 w 146"/>
                <a:gd name="T5" fmla="*/ 155 h 181"/>
                <a:gd name="T6" fmla="*/ 42 w 146"/>
                <a:gd name="T7" fmla="*/ 134 h 181"/>
                <a:gd name="T8" fmla="*/ 77 w 146"/>
                <a:gd name="T9" fmla="*/ 100 h 181"/>
                <a:gd name="T10" fmla="*/ 106 w 146"/>
                <a:gd name="T11" fmla="*/ 85 h 181"/>
                <a:gd name="T12" fmla="*/ 106 w 146"/>
                <a:gd name="T13" fmla="*/ 112 h 181"/>
                <a:gd name="T14" fmla="*/ 106 w 146"/>
                <a:gd name="T15" fmla="*/ 112 h 181"/>
                <a:gd name="T16" fmla="*/ 81 w 146"/>
                <a:gd name="T17" fmla="*/ 0 h 181"/>
                <a:gd name="T18" fmla="*/ 81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0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7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6 w 146"/>
                <a:gd name="T45" fmla="*/ 150 h 181"/>
                <a:gd name="T46" fmla="*/ 130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1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6" y="112"/>
                  </a:moveTo>
                  <a:lnTo>
                    <a:pt x="106" y="112"/>
                  </a:lnTo>
                  <a:cubicBezTo>
                    <a:pt x="106" y="138"/>
                    <a:pt x="89" y="154"/>
                    <a:pt x="68" y="155"/>
                  </a:cubicBezTo>
                  <a:cubicBezTo>
                    <a:pt x="52" y="156"/>
                    <a:pt x="42" y="148"/>
                    <a:pt x="42" y="134"/>
                  </a:cubicBezTo>
                  <a:cubicBezTo>
                    <a:pt x="42" y="118"/>
                    <a:pt x="51" y="111"/>
                    <a:pt x="77" y="100"/>
                  </a:cubicBezTo>
                  <a:cubicBezTo>
                    <a:pt x="92" y="94"/>
                    <a:pt x="102" y="89"/>
                    <a:pt x="106" y="85"/>
                  </a:cubicBezTo>
                  <a:lnTo>
                    <a:pt x="106" y="112"/>
                  </a:lnTo>
                  <a:lnTo>
                    <a:pt x="106" y="112"/>
                  </a:lnTo>
                  <a:close/>
                  <a:moveTo>
                    <a:pt x="81" y="0"/>
                  </a:moveTo>
                  <a:lnTo>
                    <a:pt x="81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0" y="15"/>
                    <a:pt x="11" y="26"/>
                    <a:pt x="11" y="40"/>
                  </a:cubicBezTo>
                  <a:cubicBezTo>
                    <a:pt x="11" y="52"/>
                    <a:pt x="19" y="59"/>
                    <a:pt x="30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2" y="21"/>
                    <a:pt x="83" y="21"/>
                  </a:cubicBezTo>
                  <a:cubicBezTo>
                    <a:pt x="90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5" y="70"/>
                    <a:pt x="91" y="73"/>
                  </a:cubicBezTo>
                  <a:cubicBezTo>
                    <a:pt x="86" y="75"/>
                    <a:pt x="81" y="79"/>
                    <a:pt x="66" y="83"/>
                  </a:cubicBezTo>
                  <a:cubicBezTo>
                    <a:pt x="48" y="89"/>
                    <a:pt x="35" y="94"/>
                    <a:pt x="27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1" y="181"/>
                    <a:pt x="52" y="181"/>
                  </a:cubicBezTo>
                  <a:cubicBezTo>
                    <a:pt x="97" y="181"/>
                    <a:pt x="106" y="150"/>
                    <a:pt x="106" y="150"/>
                  </a:cubicBezTo>
                  <a:cubicBezTo>
                    <a:pt x="106" y="174"/>
                    <a:pt x="116" y="181"/>
                    <a:pt x="130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D96613E-9245-4A01-A95B-FBD659B9C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974"/>
              <a:ext cx="87" cy="112"/>
            </a:xfrm>
            <a:custGeom>
              <a:avLst/>
              <a:gdLst>
                <a:gd name="T0" fmla="*/ 107 w 146"/>
                <a:gd name="T1" fmla="*/ 112 h 181"/>
                <a:gd name="T2" fmla="*/ 107 w 146"/>
                <a:gd name="T3" fmla="*/ 112 h 181"/>
                <a:gd name="T4" fmla="*/ 68 w 146"/>
                <a:gd name="T5" fmla="*/ 155 h 181"/>
                <a:gd name="T6" fmla="*/ 43 w 146"/>
                <a:gd name="T7" fmla="*/ 134 h 181"/>
                <a:gd name="T8" fmla="*/ 78 w 146"/>
                <a:gd name="T9" fmla="*/ 100 h 181"/>
                <a:gd name="T10" fmla="*/ 107 w 146"/>
                <a:gd name="T11" fmla="*/ 85 h 181"/>
                <a:gd name="T12" fmla="*/ 107 w 146"/>
                <a:gd name="T13" fmla="*/ 112 h 181"/>
                <a:gd name="T14" fmla="*/ 107 w 146"/>
                <a:gd name="T15" fmla="*/ 112 h 181"/>
                <a:gd name="T16" fmla="*/ 82 w 146"/>
                <a:gd name="T17" fmla="*/ 0 h 181"/>
                <a:gd name="T18" fmla="*/ 82 w 146"/>
                <a:gd name="T19" fmla="*/ 0 h 181"/>
                <a:gd name="T20" fmla="*/ 35 w 146"/>
                <a:gd name="T21" fmla="*/ 8 h 181"/>
                <a:gd name="T22" fmla="*/ 11 w 146"/>
                <a:gd name="T23" fmla="*/ 40 h 181"/>
                <a:gd name="T24" fmla="*/ 31 w 146"/>
                <a:gd name="T25" fmla="*/ 59 h 181"/>
                <a:gd name="T26" fmla="*/ 55 w 146"/>
                <a:gd name="T27" fmla="*/ 40 h 181"/>
                <a:gd name="T28" fmla="*/ 83 w 146"/>
                <a:gd name="T29" fmla="*/ 21 h 181"/>
                <a:gd name="T30" fmla="*/ 100 w 146"/>
                <a:gd name="T31" fmla="*/ 28 h 181"/>
                <a:gd name="T32" fmla="*/ 102 w 146"/>
                <a:gd name="T33" fmla="*/ 61 h 181"/>
                <a:gd name="T34" fmla="*/ 91 w 146"/>
                <a:gd name="T35" fmla="*/ 73 h 181"/>
                <a:gd name="T36" fmla="*/ 66 w 146"/>
                <a:gd name="T37" fmla="*/ 83 h 181"/>
                <a:gd name="T38" fmla="*/ 28 w 146"/>
                <a:gd name="T39" fmla="*/ 98 h 181"/>
                <a:gd name="T40" fmla="*/ 0 w 146"/>
                <a:gd name="T41" fmla="*/ 139 h 181"/>
                <a:gd name="T42" fmla="*/ 52 w 146"/>
                <a:gd name="T43" fmla="*/ 181 h 181"/>
                <a:gd name="T44" fmla="*/ 107 w 146"/>
                <a:gd name="T45" fmla="*/ 150 h 181"/>
                <a:gd name="T46" fmla="*/ 131 w 146"/>
                <a:gd name="T47" fmla="*/ 181 h 181"/>
                <a:gd name="T48" fmla="*/ 146 w 146"/>
                <a:gd name="T49" fmla="*/ 178 h 181"/>
                <a:gd name="T50" fmla="*/ 146 w 146"/>
                <a:gd name="T51" fmla="*/ 57 h 181"/>
                <a:gd name="T52" fmla="*/ 82 w 14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81">
                  <a:moveTo>
                    <a:pt x="107" y="112"/>
                  </a:moveTo>
                  <a:lnTo>
                    <a:pt x="107" y="112"/>
                  </a:lnTo>
                  <a:cubicBezTo>
                    <a:pt x="107" y="138"/>
                    <a:pt x="89" y="154"/>
                    <a:pt x="68" y="155"/>
                  </a:cubicBezTo>
                  <a:cubicBezTo>
                    <a:pt x="53" y="156"/>
                    <a:pt x="43" y="148"/>
                    <a:pt x="43" y="134"/>
                  </a:cubicBezTo>
                  <a:cubicBezTo>
                    <a:pt x="43" y="118"/>
                    <a:pt x="51" y="111"/>
                    <a:pt x="78" y="100"/>
                  </a:cubicBezTo>
                  <a:cubicBezTo>
                    <a:pt x="93" y="94"/>
                    <a:pt x="103" y="89"/>
                    <a:pt x="107" y="85"/>
                  </a:cubicBezTo>
                  <a:lnTo>
                    <a:pt x="107" y="112"/>
                  </a:lnTo>
                  <a:lnTo>
                    <a:pt x="107" y="112"/>
                  </a:lnTo>
                  <a:close/>
                  <a:moveTo>
                    <a:pt x="82" y="0"/>
                  </a:moveTo>
                  <a:lnTo>
                    <a:pt x="82" y="0"/>
                  </a:lnTo>
                  <a:cubicBezTo>
                    <a:pt x="62" y="0"/>
                    <a:pt x="49" y="2"/>
                    <a:pt x="35" y="8"/>
                  </a:cubicBezTo>
                  <a:cubicBezTo>
                    <a:pt x="21" y="15"/>
                    <a:pt x="11" y="26"/>
                    <a:pt x="11" y="40"/>
                  </a:cubicBezTo>
                  <a:cubicBezTo>
                    <a:pt x="11" y="52"/>
                    <a:pt x="19" y="59"/>
                    <a:pt x="31" y="59"/>
                  </a:cubicBezTo>
                  <a:cubicBezTo>
                    <a:pt x="44" y="59"/>
                    <a:pt x="52" y="53"/>
                    <a:pt x="55" y="40"/>
                  </a:cubicBezTo>
                  <a:cubicBezTo>
                    <a:pt x="58" y="28"/>
                    <a:pt x="73" y="21"/>
                    <a:pt x="83" y="21"/>
                  </a:cubicBezTo>
                  <a:cubicBezTo>
                    <a:pt x="91" y="21"/>
                    <a:pt x="96" y="23"/>
                    <a:pt x="100" y="28"/>
                  </a:cubicBezTo>
                  <a:cubicBezTo>
                    <a:pt x="109" y="37"/>
                    <a:pt x="107" y="53"/>
                    <a:pt x="102" y="61"/>
                  </a:cubicBezTo>
                  <a:cubicBezTo>
                    <a:pt x="99" y="66"/>
                    <a:pt x="96" y="70"/>
                    <a:pt x="91" y="73"/>
                  </a:cubicBezTo>
                  <a:cubicBezTo>
                    <a:pt x="87" y="75"/>
                    <a:pt x="81" y="79"/>
                    <a:pt x="66" y="83"/>
                  </a:cubicBezTo>
                  <a:cubicBezTo>
                    <a:pt x="48" y="89"/>
                    <a:pt x="35" y="94"/>
                    <a:pt x="28" y="98"/>
                  </a:cubicBezTo>
                  <a:cubicBezTo>
                    <a:pt x="11" y="106"/>
                    <a:pt x="0" y="118"/>
                    <a:pt x="0" y="139"/>
                  </a:cubicBezTo>
                  <a:cubicBezTo>
                    <a:pt x="0" y="161"/>
                    <a:pt x="22" y="181"/>
                    <a:pt x="52" y="181"/>
                  </a:cubicBezTo>
                  <a:cubicBezTo>
                    <a:pt x="98" y="181"/>
                    <a:pt x="107" y="150"/>
                    <a:pt x="107" y="150"/>
                  </a:cubicBezTo>
                  <a:cubicBezTo>
                    <a:pt x="107" y="174"/>
                    <a:pt x="117" y="181"/>
                    <a:pt x="131" y="181"/>
                  </a:cubicBezTo>
                  <a:cubicBezTo>
                    <a:pt x="135" y="181"/>
                    <a:pt x="141" y="180"/>
                    <a:pt x="146" y="178"/>
                  </a:cubicBezTo>
                  <a:lnTo>
                    <a:pt x="146" y="57"/>
                  </a:lnTo>
                  <a:cubicBezTo>
                    <a:pt x="146" y="19"/>
                    <a:pt x="122" y="0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6B798CC3-F443-4750-98A7-F0521B86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975"/>
              <a:ext cx="80" cy="111"/>
            </a:xfrm>
            <a:custGeom>
              <a:avLst/>
              <a:gdLst>
                <a:gd name="T0" fmla="*/ 4 w 133"/>
                <a:gd name="T1" fmla="*/ 45 h 179"/>
                <a:gd name="T2" fmla="*/ 4 w 133"/>
                <a:gd name="T3" fmla="*/ 45 h 179"/>
                <a:gd name="T4" fmla="*/ 61 w 133"/>
                <a:gd name="T5" fmla="*/ 103 h 179"/>
                <a:gd name="T6" fmla="*/ 99 w 133"/>
                <a:gd name="T7" fmla="*/ 136 h 179"/>
                <a:gd name="T8" fmla="*/ 70 w 133"/>
                <a:gd name="T9" fmla="*/ 159 h 179"/>
                <a:gd name="T10" fmla="*/ 15 w 133"/>
                <a:gd name="T11" fmla="*/ 122 h 179"/>
                <a:gd name="T12" fmla="*/ 5 w 133"/>
                <a:gd name="T13" fmla="*/ 109 h 179"/>
                <a:gd name="T14" fmla="*/ 0 w 133"/>
                <a:gd name="T15" fmla="*/ 118 h 179"/>
                <a:gd name="T16" fmla="*/ 0 w 133"/>
                <a:gd name="T17" fmla="*/ 155 h 179"/>
                <a:gd name="T18" fmla="*/ 1 w 133"/>
                <a:gd name="T19" fmla="*/ 157 h 179"/>
                <a:gd name="T20" fmla="*/ 70 w 133"/>
                <a:gd name="T21" fmla="*/ 179 h 179"/>
                <a:gd name="T22" fmla="*/ 133 w 133"/>
                <a:gd name="T23" fmla="*/ 127 h 179"/>
                <a:gd name="T24" fmla="*/ 80 w 133"/>
                <a:gd name="T25" fmla="*/ 72 h 179"/>
                <a:gd name="T26" fmla="*/ 35 w 133"/>
                <a:gd name="T27" fmla="*/ 38 h 179"/>
                <a:gd name="T28" fmla="*/ 60 w 133"/>
                <a:gd name="T29" fmla="*/ 19 h 179"/>
                <a:gd name="T30" fmla="*/ 112 w 133"/>
                <a:gd name="T31" fmla="*/ 49 h 179"/>
                <a:gd name="T32" fmla="*/ 122 w 133"/>
                <a:gd name="T33" fmla="*/ 60 h 179"/>
                <a:gd name="T34" fmla="*/ 127 w 133"/>
                <a:gd name="T35" fmla="*/ 52 h 179"/>
                <a:gd name="T36" fmla="*/ 125 w 133"/>
                <a:gd name="T37" fmla="*/ 24 h 179"/>
                <a:gd name="T38" fmla="*/ 124 w 133"/>
                <a:gd name="T39" fmla="*/ 18 h 179"/>
                <a:gd name="T40" fmla="*/ 63 w 133"/>
                <a:gd name="T41" fmla="*/ 0 h 179"/>
                <a:gd name="T42" fmla="*/ 4 w 133"/>
                <a:gd name="T43" fmla="*/ 4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79">
                  <a:moveTo>
                    <a:pt x="4" y="45"/>
                  </a:moveTo>
                  <a:lnTo>
                    <a:pt x="4" y="45"/>
                  </a:lnTo>
                  <a:cubicBezTo>
                    <a:pt x="4" y="70"/>
                    <a:pt x="16" y="81"/>
                    <a:pt x="61" y="103"/>
                  </a:cubicBezTo>
                  <a:cubicBezTo>
                    <a:pt x="81" y="112"/>
                    <a:pt x="99" y="117"/>
                    <a:pt x="99" y="136"/>
                  </a:cubicBezTo>
                  <a:cubicBezTo>
                    <a:pt x="99" y="153"/>
                    <a:pt x="84" y="159"/>
                    <a:pt x="70" y="159"/>
                  </a:cubicBezTo>
                  <a:cubicBezTo>
                    <a:pt x="47" y="159"/>
                    <a:pt x="27" y="152"/>
                    <a:pt x="15" y="122"/>
                  </a:cubicBezTo>
                  <a:cubicBezTo>
                    <a:pt x="11" y="114"/>
                    <a:pt x="8" y="109"/>
                    <a:pt x="5" y="109"/>
                  </a:cubicBezTo>
                  <a:cubicBezTo>
                    <a:pt x="1" y="109"/>
                    <a:pt x="0" y="112"/>
                    <a:pt x="0" y="118"/>
                  </a:cubicBezTo>
                  <a:cubicBezTo>
                    <a:pt x="0" y="132"/>
                    <a:pt x="0" y="145"/>
                    <a:pt x="0" y="155"/>
                  </a:cubicBezTo>
                  <a:cubicBezTo>
                    <a:pt x="0" y="156"/>
                    <a:pt x="0" y="157"/>
                    <a:pt x="1" y="157"/>
                  </a:cubicBezTo>
                  <a:cubicBezTo>
                    <a:pt x="14" y="166"/>
                    <a:pt x="39" y="179"/>
                    <a:pt x="70" y="179"/>
                  </a:cubicBezTo>
                  <a:cubicBezTo>
                    <a:pt x="109" y="179"/>
                    <a:pt x="133" y="152"/>
                    <a:pt x="133" y="127"/>
                  </a:cubicBezTo>
                  <a:cubicBezTo>
                    <a:pt x="133" y="104"/>
                    <a:pt x="119" y="88"/>
                    <a:pt x="80" y="72"/>
                  </a:cubicBezTo>
                  <a:cubicBezTo>
                    <a:pt x="44" y="56"/>
                    <a:pt x="35" y="52"/>
                    <a:pt x="35" y="38"/>
                  </a:cubicBezTo>
                  <a:cubicBezTo>
                    <a:pt x="35" y="28"/>
                    <a:pt x="46" y="19"/>
                    <a:pt x="60" y="19"/>
                  </a:cubicBezTo>
                  <a:cubicBezTo>
                    <a:pt x="83" y="19"/>
                    <a:pt x="101" y="24"/>
                    <a:pt x="112" y="49"/>
                  </a:cubicBezTo>
                  <a:cubicBezTo>
                    <a:pt x="116" y="56"/>
                    <a:pt x="119" y="60"/>
                    <a:pt x="122" y="60"/>
                  </a:cubicBezTo>
                  <a:cubicBezTo>
                    <a:pt x="125" y="60"/>
                    <a:pt x="127" y="57"/>
                    <a:pt x="127" y="52"/>
                  </a:cubicBezTo>
                  <a:cubicBezTo>
                    <a:pt x="127" y="45"/>
                    <a:pt x="126" y="35"/>
                    <a:pt x="125" y="24"/>
                  </a:cubicBezTo>
                  <a:cubicBezTo>
                    <a:pt x="125" y="22"/>
                    <a:pt x="124" y="20"/>
                    <a:pt x="124" y="18"/>
                  </a:cubicBezTo>
                  <a:cubicBezTo>
                    <a:pt x="110" y="10"/>
                    <a:pt x="89" y="0"/>
                    <a:pt x="63" y="0"/>
                  </a:cubicBezTo>
                  <a:cubicBezTo>
                    <a:pt x="29" y="0"/>
                    <a:pt x="4" y="22"/>
                    <a:pt x="4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41E609D-50AC-43AF-8942-F8173427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19"/>
              <a:ext cx="31" cy="32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43 w 51"/>
                <a:gd name="T5" fmla="*/ 43 h 51"/>
                <a:gd name="T6" fmla="*/ 51 w 51"/>
                <a:gd name="T7" fmla="*/ 25 h 51"/>
                <a:gd name="T8" fmla="*/ 43 w 51"/>
                <a:gd name="T9" fmla="*/ 7 h 51"/>
                <a:gd name="T10" fmla="*/ 25 w 51"/>
                <a:gd name="T11" fmla="*/ 0 h 51"/>
                <a:gd name="T12" fmla="*/ 7 w 51"/>
                <a:gd name="T13" fmla="*/ 7 h 51"/>
                <a:gd name="T14" fmla="*/ 0 w 51"/>
                <a:gd name="T15" fmla="*/ 25 h 51"/>
                <a:gd name="T16" fmla="*/ 7 w 51"/>
                <a:gd name="T17" fmla="*/ 43 h 51"/>
                <a:gd name="T18" fmla="*/ 25 w 51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32" y="51"/>
                    <a:pt x="38" y="48"/>
                    <a:pt x="43" y="43"/>
                  </a:cubicBezTo>
                  <a:cubicBezTo>
                    <a:pt x="48" y="38"/>
                    <a:pt x="51" y="32"/>
                    <a:pt x="51" y="25"/>
                  </a:cubicBezTo>
                  <a:cubicBezTo>
                    <a:pt x="51" y="18"/>
                    <a:pt x="48" y="12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32"/>
                    <a:pt x="2" y="38"/>
                    <a:pt x="7" y="43"/>
                  </a:cubicBezTo>
                  <a:cubicBezTo>
                    <a:pt x="12" y="48"/>
                    <a:pt x="18" y="51"/>
                    <a:pt x="25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0597C4-1386-42BD-A555-112D8048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974"/>
              <a:ext cx="35" cy="110"/>
            </a:xfrm>
            <a:custGeom>
              <a:avLst/>
              <a:gdLst>
                <a:gd name="T0" fmla="*/ 12 w 59"/>
                <a:gd name="T1" fmla="*/ 4 h 177"/>
                <a:gd name="T2" fmla="*/ 12 w 59"/>
                <a:gd name="T3" fmla="*/ 4 h 177"/>
                <a:gd name="T4" fmla="*/ 8 w 59"/>
                <a:gd name="T5" fmla="*/ 5 h 177"/>
                <a:gd name="T6" fmla="*/ 0 w 59"/>
                <a:gd name="T7" fmla="*/ 10 h 177"/>
                <a:gd name="T8" fmla="*/ 8 w 59"/>
                <a:gd name="T9" fmla="*/ 16 h 177"/>
                <a:gd name="T10" fmla="*/ 19 w 59"/>
                <a:gd name="T11" fmla="*/ 43 h 177"/>
                <a:gd name="T12" fmla="*/ 19 w 59"/>
                <a:gd name="T13" fmla="*/ 177 h 177"/>
                <a:gd name="T14" fmla="*/ 39 w 59"/>
                <a:gd name="T15" fmla="*/ 176 h 177"/>
                <a:gd name="T16" fmla="*/ 59 w 59"/>
                <a:gd name="T17" fmla="*/ 177 h 177"/>
                <a:gd name="T18" fmla="*/ 59 w 59"/>
                <a:gd name="T19" fmla="*/ 0 h 177"/>
                <a:gd name="T20" fmla="*/ 12 w 59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77">
                  <a:moveTo>
                    <a:pt x="12" y="4"/>
                  </a:move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2" y="16"/>
                    <a:pt x="8" y="16"/>
                  </a:cubicBezTo>
                  <a:cubicBezTo>
                    <a:pt x="18" y="18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1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CD6B96E-8AD6-4385-BBAF-1D650BBA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919"/>
              <a:ext cx="31" cy="32"/>
            </a:xfrm>
            <a:custGeom>
              <a:avLst/>
              <a:gdLst>
                <a:gd name="T0" fmla="*/ 26 w 52"/>
                <a:gd name="T1" fmla="*/ 51 h 51"/>
                <a:gd name="T2" fmla="*/ 26 w 52"/>
                <a:gd name="T3" fmla="*/ 51 h 51"/>
                <a:gd name="T4" fmla="*/ 44 w 52"/>
                <a:gd name="T5" fmla="*/ 43 h 51"/>
                <a:gd name="T6" fmla="*/ 52 w 52"/>
                <a:gd name="T7" fmla="*/ 25 h 51"/>
                <a:gd name="T8" fmla="*/ 44 w 52"/>
                <a:gd name="T9" fmla="*/ 7 h 51"/>
                <a:gd name="T10" fmla="*/ 26 w 52"/>
                <a:gd name="T11" fmla="*/ 0 h 51"/>
                <a:gd name="T12" fmla="*/ 8 w 52"/>
                <a:gd name="T13" fmla="*/ 7 h 51"/>
                <a:gd name="T14" fmla="*/ 0 w 52"/>
                <a:gd name="T15" fmla="*/ 25 h 51"/>
                <a:gd name="T16" fmla="*/ 8 w 52"/>
                <a:gd name="T17" fmla="*/ 43 h 51"/>
                <a:gd name="T18" fmla="*/ 26 w 5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lnTo>
                    <a:pt x="26" y="51"/>
                  </a:lnTo>
                  <a:cubicBezTo>
                    <a:pt x="33" y="51"/>
                    <a:pt x="39" y="48"/>
                    <a:pt x="44" y="43"/>
                  </a:cubicBezTo>
                  <a:cubicBezTo>
                    <a:pt x="49" y="38"/>
                    <a:pt x="52" y="32"/>
                    <a:pt x="52" y="25"/>
                  </a:cubicBezTo>
                  <a:cubicBezTo>
                    <a:pt x="52" y="18"/>
                    <a:pt x="49" y="1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3" y="2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13" y="48"/>
                    <a:pt x="19" y="51"/>
                    <a:pt x="26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43B3DF8-800B-468C-9FEE-57677053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74"/>
              <a:ext cx="37" cy="110"/>
            </a:xfrm>
            <a:custGeom>
              <a:avLst/>
              <a:gdLst>
                <a:gd name="T0" fmla="*/ 12 w 60"/>
                <a:gd name="T1" fmla="*/ 4 h 177"/>
                <a:gd name="T2" fmla="*/ 12 w 60"/>
                <a:gd name="T3" fmla="*/ 4 h 177"/>
                <a:gd name="T4" fmla="*/ 9 w 60"/>
                <a:gd name="T5" fmla="*/ 5 h 177"/>
                <a:gd name="T6" fmla="*/ 0 w 60"/>
                <a:gd name="T7" fmla="*/ 10 h 177"/>
                <a:gd name="T8" fmla="*/ 9 w 60"/>
                <a:gd name="T9" fmla="*/ 16 h 177"/>
                <a:gd name="T10" fmla="*/ 20 w 60"/>
                <a:gd name="T11" fmla="*/ 43 h 177"/>
                <a:gd name="T12" fmla="*/ 20 w 60"/>
                <a:gd name="T13" fmla="*/ 177 h 177"/>
                <a:gd name="T14" fmla="*/ 40 w 60"/>
                <a:gd name="T15" fmla="*/ 176 h 177"/>
                <a:gd name="T16" fmla="*/ 60 w 60"/>
                <a:gd name="T17" fmla="*/ 177 h 177"/>
                <a:gd name="T18" fmla="*/ 60 w 60"/>
                <a:gd name="T19" fmla="*/ 0 h 177"/>
                <a:gd name="T20" fmla="*/ 12 w 60"/>
                <a:gd name="T21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7">
                  <a:moveTo>
                    <a:pt x="12" y="4"/>
                  </a:moveTo>
                  <a:lnTo>
                    <a:pt x="12" y="4"/>
                  </a:lnTo>
                  <a:lnTo>
                    <a:pt x="9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9" y="16"/>
                  </a:cubicBezTo>
                  <a:cubicBezTo>
                    <a:pt x="18" y="18"/>
                    <a:pt x="20" y="21"/>
                    <a:pt x="20" y="43"/>
                  </a:cubicBezTo>
                  <a:lnTo>
                    <a:pt x="20" y="177"/>
                  </a:lnTo>
                  <a:cubicBezTo>
                    <a:pt x="26" y="177"/>
                    <a:pt x="32" y="176"/>
                    <a:pt x="40" y="176"/>
                  </a:cubicBezTo>
                  <a:cubicBezTo>
                    <a:pt x="48" y="176"/>
                    <a:pt x="54" y="177"/>
                    <a:pt x="60" y="177"/>
                  </a:cubicBezTo>
                  <a:lnTo>
                    <a:pt x="60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D596E1C-03C6-4E97-A65E-138FA2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914"/>
              <a:ext cx="109" cy="171"/>
            </a:xfrm>
            <a:custGeom>
              <a:avLst/>
              <a:gdLst>
                <a:gd name="T0" fmla="*/ 174 w 180"/>
                <a:gd name="T1" fmla="*/ 125 h 274"/>
                <a:gd name="T2" fmla="*/ 174 w 180"/>
                <a:gd name="T3" fmla="*/ 125 h 274"/>
                <a:gd name="T4" fmla="*/ 153 w 180"/>
                <a:gd name="T5" fmla="*/ 104 h 274"/>
                <a:gd name="T6" fmla="*/ 125 w 180"/>
                <a:gd name="T7" fmla="*/ 97 h 274"/>
                <a:gd name="T8" fmla="*/ 89 w 180"/>
                <a:gd name="T9" fmla="*/ 107 h 274"/>
                <a:gd name="T10" fmla="*/ 58 w 180"/>
                <a:gd name="T11" fmla="*/ 136 h 274"/>
                <a:gd name="T12" fmla="*/ 58 w 180"/>
                <a:gd name="T13" fmla="*/ 0 h 274"/>
                <a:gd name="T14" fmla="*/ 12 w 180"/>
                <a:gd name="T15" fmla="*/ 3 h 274"/>
                <a:gd name="T16" fmla="*/ 8 w 180"/>
                <a:gd name="T17" fmla="*/ 4 h 274"/>
                <a:gd name="T18" fmla="*/ 0 w 180"/>
                <a:gd name="T19" fmla="*/ 9 h 274"/>
                <a:gd name="T20" fmla="*/ 8 w 180"/>
                <a:gd name="T21" fmla="*/ 15 h 274"/>
                <a:gd name="T22" fmla="*/ 18 w 180"/>
                <a:gd name="T23" fmla="*/ 42 h 274"/>
                <a:gd name="T24" fmla="*/ 18 w 180"/>
                <a:gd name="T25" fmla="*/ 273 h 274"/>
                <a:gd name="T26" fmla="*/ 36 w 180"/>
                <a:gd name="T27" fmla="*/ 272 h 274"/>
                <a:gd name="T28" fmla="*/ 58 w 180"/>
                <a:gd name="T29" fmla="*/ 274 h 274"/>
                <a:gd name="T30" fmla="*/ 58 w 180"/>
                <a:gd name="T31" fmla="*/ 179 h 274"/>
                <a:gd name="T32" fmla="*/ 66 w 180"/>
                <a:gd name="T33" fmla="*/ 152 h 274"/>
                <a:gd name="T34" fmla="*/ 81 w 180"/>
                <a:gd name="T35" fmla="*/ 135 h 274"/>
                <a:gd name="T36" fmla="*/ 113 w 180"/>
                <a:gd name="T37" fmla="*/ 125 h 274"/>
                <a:gd name="T38" fmla="*/ 136 w 180"/>
                <a:gd name="T39" fmla="*/ 137 h 274"/>
                <a:gd name="T40" fmla="*/ 141 w 180"/>
                <a:gd name="T41" fmla="*/ 183 h 274"/>
                <a:gd name="T42" fmla="*/ 141 w 180"/>
                <a:gd name="T43" fmla="*/ 274 h 274"/>
                <a:gd name="T44" fmla="*/ 145 w 180"/>
                <a:gd name="T45" fmla="*/ 273 h 274"/>
                <a:gd name="T46" fmla="*/ 163 w 180"/>
                <a:gd name="T47" fmla="*/ 272 h 274"/>
                <a:gd name="T48" fmla="*/ 180 w 180"/>
                <a:gd name="T49" fmla="*/ 273 h 274"/>
                <a:gd name="T50" fmla="*/ 180 w 180"/>
                <a:gd name="T51" fmla="*/ 178 h 274"/>
                <a:gd name="T52" fmla="*/ 174 w 180"/>
                <a:gd name="T5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74">
                  <a:moveTo>
                    <a:pt x="174" y="125"/>
                  </a:moveTo>
                  <a:lnTo>
                    <a:pt x="174" y="125"/>
                  </a:lnTo>
                  <a:cubicBezTo>
                    <a:pt x="169" y="115"/>
                    <a:pt x="162" y="108"/>
                    <a:pt x="153" y="104"/>
                  </a:cubicBezTo>
                  <a:cubicBezTo>
                    <a:pt x="144" y="99"/>
                    <a:pt x="135" y="97"/>
                    <a:pt x="125" y="97"/>
                  </a:cubicBezTo>
                  <a:cubicBezTo>
                    <a:pt x="113" y="97"/>
                    <a:pt x="99" y="100"/>
                    <a:pt x="89" y="107"/>
                  </a:cubicBezTo>
                  <a:cubicBezTo>
                    <a:pt x="79" y="113"/>
                    <a:pt x="67" y="123"/>
                    <a:pt x="58" y="136"/>
                  </a:cubicBezTo>
                  <a:lnTo>
                    <a:pt x="58" y="0"/>
                  </a:lnTo>
                  <a:lnTo>
                    <a:pt x="12" y="3"/>
                  </a:lnTo>
                  <a:lnTo>
                    <a:pt x="8" y="4"/>
                  </a:lnTo>
                  <a:cubicBezTo>
                    <a:pt x="2" y="4"/>
                    <a:pt x="0" y="6"/>
                    <a:pt x="0" y="9"/>
                  </a:cubicBezTo>
                  <a:cubicBezTo>
                    <a:pt x="0" y="13"/>
                    <a:pt x="2" y="15"/>
                    <a:pt x="8" y="15"/>
                  </a:cubicBezTo>
                  <a:cubicBezTo>
                    <a:pt x="20" y="17"/>
                    <a:pt x="18" y="21"/>
                    <a:pt x="18" y="42"/>
                  </a:cubicBezTo>
                  <a:lnTo>
                    <a:pt x="18" y="273"/>
                  </a:lnTo>
                  <a:cubicBezTo>
                    <a:pt x="23" y="273"/>
                    <a:pt x="28" y="272"/>
                    <a:pt x="36" y="272"/>
                  </a:cubicBezTo>
                  <a:cubicBezTo>
                    <a:pt x="43" y="272"/>
                    <a:pt x="52" y="273"/>
                    <a:pt x="58" y="274"/>
                  </a:cubicBezTo>
                  <a:lnTo>
                    <a:pt x="58" y="179"/>
                  </a:lnTo>
                  <a:cubicBezTo>
                    <a:pt x="58" y="168"/>
                    <a:pt x="61" y="160"/>
                    <a:pt x="66" y="152"/>
                  </a:cubicBezTo>
                  <a:cubicBezTo>
                    <a:pt x="71" y="146"/>
                    <a:pt x="76" y="139"/>
                    <a:pt x="81" y="135"/>
                  </a:cubicBezTo>
                  <a:cubicBezTo>
                    <a:pt x="90" y="128"/>
                    <a:pt x="103" y="125"/>
                    <a:pt x="113" y="125"/>
                  </a:cubicBezTo>
                  <a:cubicBezTo>
                    <a:pt x="124" y="125"/>
                    <a:pt x="132" y="129"/>
                    <a:pt x="136" y="137"/>
                  </a:cubicBezTo>
                  <a:cubicBezTo>
                    <a:pt x="139" y="146"/>
                    <a:pt x="141" y="154"/>
                    <a:pt x="141" y="183"/>
                  </a:cubicBezTo>
                  <a:lnTo>
                    <a:pt x="141" y="274"/>
                  </a:lnTo>
                  <a:cubicBezTo>
                    <a:pt x="142" y="274"/>
                    <a:pt x="143" y="274"/>
                    <a:pt x="145" y="273"/>
                  </a:cubicBezTo>
                  <a:cubicBezTo>
                    <a:pt x="151" y="273"/>
                    <a:pt x="160" y="272"/>
                    <a:pt x="163" y="272"/>
                  </a:cubicBezTo>
                  <a:cubicBezTo>
                    <a:pt x="174" y="272"/>
                    <a:pt x="176" y="272"/>
                    <a:pt x="180" y="273"/>
                  </a:cubicBezTo>
                  <a:lnTo>
                    <a:pt x="180" y="178"/>
                  </a:lnTo>
                  <a:cubicBezTo>
                    <a:pt x="180" y="151"/>
                    <a:pt x="179" y="135"/>
                    <a:pt x="17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5AFCA421-C44B-49AA-8043-BEABC452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6" y="2914"/>
              <a:ext cx="104" cy="172"/>
            </a:xfrm>
            <a:custGeom>
              <a:avLst/>
              <a:gdLst>
                <a:gd name="T0" fmla="*/ 133 w 173"/>
                <a:gd name="T1" fmla="*/ 201 h 277"/>
                <a:gd name="T2" fmla="*/ 133 w 173"/>
                <a:gd name="T3" fmla="*/ 201 h 277"/>
                <a:gd name="T4" fmla="*/ 126 w 173"/>
                <a:gd name="T5" fmla="*/ 226 h 277"/>
                <a:gd name="T6" fmla="*/ 87 w 173"/>
                <a:gd name="T7" fmla="*/ 248 h 277"/>
                <a:gd name="T8" fmla="*/ 43 w 173"/>
                <a:gd name="T9" fmla="*/ 184 h 277"/>
                <a:gd name="T10" fmla="*/ 91 w 173"/>
                <a:gd name="T11" fmla="*/ 117 h 277"/>
                <a:gd name="T12" fmla="*/ 126 w 173"/>
                <a:gd name="T13" fmla="*/ 135 h 277"/>
                <a:gd name="T14" fmla="*/ 133 w 173"/>
                <a:gd name="T15" fmla="*/ 160 h 277"/>
                <a:gd name="T16" fmla="*/ 133 w 173"/>
                <a:gd name="T17" fmla="*/ 201 h 277"/>
                <a:gd name="T18" fmla="*/ 133 w 173"/>
                <a:gd name="T19" fmla="*/ 201 h 277"/>
                <a:gd name="T20" fmla="*/ 126 w 173"/>
                <a:gd name="T21" fmla="*/ 3 h 277"/>
                <a:gd name="T22" fmla="*/ 126 w 173"/>
                <a:gd name="T23" fmla="*/ 3 h 277"/>
                <a:gd name="T24" fmla="*/ 122 w 173"/>
                <a:gd name="T25" fmla="*/ 4 h 277"/>
                <a:gd name="T26" fmla="*/ 114 w 173"/>
                <a:gd name="T27" fmla="*/ 9 h 277"/>
                <a:gd name="T28" fmla="*/ 122 w 173"/>
                <a:gd name="T29" fmla="*/ 15 h 277"/>
                <a:gd name="T30" fmla="*/ 133 w 173"/>
                <a:gd name="T31" fmla="*/ 42 h 277"/>
                <a:gd name="T32" fmla="*/ 133 w 173"/>
                <a:gd name="T33" fmla="*/ 116 h 277"/>
                <a:gd name="T34" fmla="*/ 88 w 173"/>
                <a:gd name="T35" fmla="*/ 98 h 277"/>
                <a:gd name="T36" fmla="*/ 0 w 173"/>
                <a:gd name="T37" fmla="*/ 192 h 277"/>
                <a:gd name="T38" fmla="*/ 81 w 173"/>
                <a:gd name="T39" fmla="*/ 277 h 277"/>
                <a:gd name="T40" fmla="*/ 111 w 173"/>
                <a:gd name="T41" fmla="*/ 269 h 277"/>
                <a:gd name="T42" fmla="*/ 133 w 173"/>
                <a:gd name="T43" fmla="*/ 246 h 277"/>
                <a:gd name="T44" fmla="*/ 133 w 173"/>
                <a:gd name="T45" fmla="*/ 274 h 277"/>
                <a:gd name="T46" fmla="*/ 173 w 173"/>
                <a:gd name="T47" fmla="*/ 270 h 277"/>
                <a:gd name="T48" fmla="*/ 173 w 173"/>
                <a:gd name="T49" fmla="*/ 0 h 277"/>
                <a:gd name="T50" fmla="*/ 126 w 173"/>
                <a:gd name="T51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277">
                  <a:moveTo>
                    <a:pt x="133" y="201"/>
                  </a:moveTo>
                  <a:lnTo>
                    <a:pt x="133" y="201"/>
                  </a:lnTo>
                  <a:cubicBezTo>
                    <a:pt x="133" y="209"/>
                    <a:pt x="130" y="219"/>
                    <a:pt x="126" y="226"/>
                  </a:cubicBezTo>
                  <a:cubicBezTo>
                    <a:pt x="119" y="238"/>
                    <a:pt x="106" y="248"/>
                    <a:pt x="87" y="248"/>
                  </a:cubicBezTo>
                  <a:cubicBezTo>
                    <a:pt x="59" y="248"/>
                    <a:pt x="43" y="226"/>
                    <a:pt x="43" y="184"/>
                  </a:cubicBezTo>
                  <a:cubicBezTo>
                    <a:pt x="43" y="145"/>
                    <a:pt x="62" y="117"/>
                    <a:pt x="91" y="117"/>
                  </a:cubicBezTo>
                  <a:cubicBezTo>
                    <a:pt x="108" y="117"/>
                    <a:pt x="118" y="125"/>
                    <a:pt x="126" y="135"/>
                  </a:cubicBezTo>
                  <a:cubicBezTo>
                    <a:pt x="130" y="141"/>
                    <a:pt x="133" y="152"/>
                    <a:pt x="133" y="160"/>
                  </a:cubicBez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26" y="3"/>
                  </a:moveTo>
                  <a:lnTo>
                    <a:pt x="126" y="3"/>
                  </a:lnTo>
                  <a:lnTo>
                    <a:pt x="122" y="4"/>
                  </a:lnTo>
                  <a:cubicBezTo>
                    <a:pt x="116" y="4"/>
                    <a:pt x="114" y="6"/>
                    <a:pt x="114" y="9"/>
                  </a:cubicBezTo>
                  <a:cubicBezTo>
                    <a:pt x="114" y="13"/>
                    <a:pt x="116" y="15"/>
                    <a:pt x="122" y="15"/>
                  </a:cubicBezTo>
                  <a:cubicBezTo>
                    <a:pt x="134" y="17"/>
                    <a:pt x="133" y="21"/>
                    <a:pt x="133" y="42"/>
                  </a:cubicBezTo>
                  <a:lnTo>
                    <a:pt x="133" y="116"/>
                  </a:lnTo>
                  <a:cubicBezTo>
                    <a:pt x="122" y="105"/>
                    <a:pt x="107" y="98"/>
                    <a:pt x="88" y="98"/>
                  </a:cubicBezTo>
                  <a:cubicBezTo>
                    <a:pt x="36" y="98"/>
                    <a:pt x="0" y="136"/>
                    <a:pt x="0" y="192"/>
                  </a:cubicBezTo>
                  <a:cubicBezTo>
                    <a:pt x="0" y="240"/>
                    <a:pt x="34" y="277"/>
                    <a:pt x="81" y="277"/>
                  </a:cubicBezTo>
                  <a:cubicBezTo>
                    <a:pt x="92" y="277"/>
                    <a:pt x="102" y="274"/>
                    <a:pt x="111" y="269"/>
                  </a:cubicBezTo>
                  <a:cubicBezTo>
                    <a:pt x="119" y="264"/>
                    <a:pt x="127" y="256"/>
                    <a:pt x="133" y="246"/>
                  </a:cubicBezTo>
                  <a:lnTo>
                    <a:pt x="133" y="274"/>
                  </a:lnTo>
                  <a:lnTo>
                    <a:pt x="173" y="270"/>
                  </a:lnTo>
                  <a:lnTo>
                    <a:pt x="173" y="0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CB968E-B21A-48CC-BF68-2B41BC0A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974"/>
              <a:ext cx="110" cy="111"/>
            </a:xfrm>
            <a:custGeom>
              <a:avLst/>
              <a:gdLst>
                <a:gd name="T0" fmla="*/ 130 w 182"/>
                <a:gd name="T1" fmla="*/ 1 h 178"/>
                <a:gd name="T2" fmla="*/ 130 w 182"/>
                <a:gd name="T3" fmla="*/ 1 h 178"/>
                <a:gd name="T4" fmla="*/ 59 w 182"/>
                <a:gd name="T5" fmla="*/ 40 h 178"/>
                <a:gd name="T6" fmla="*/ 59 w 182"/>
                <a:gd name="T7" fmla="*/ 0 h 178"/>
                <a:gd name="T8" fmla="*/ 12 w 182"/>
                <a:gd name="T9" fmla="*/ 4 h 178"/>
                <a:gd name="T10" fmla="*/ 8 w 182"/>
                <a:gd name="T11" fmla="*/ 5 h 178"/>
                <a:gd name="T12" fmla="*/ 0 w 182"/>
                <a:gd name="T13" fmla="*/ 10 h 178"/>
                <a:gd name="T14" fmla="*/ 8 w 182"/>
                <a:gd name="T15" fmla="*/ 16 h 178"/>
                <a:gd name="T16" fmla="*/ 19 w 182"/>
                <a:gd name="T17" fmla="*/ 43 h 178"/>
                <a:gd name="T18" fmla="*/ 19 w 182"/>
                <a:gd name="T19" fmla="*/ 177 h 178"/>
                <a:gd name="T20" fmla="*/ 39 w 182"/>
                <a:gd name="T21" fmla="*/ 176 h 178"/>
                <a:gd name="T22" fmla="*/ 59 w 182"/>
                <a:gd name="T23" fmla="*/ 177 h 178"/>
                <a:gd name="T24" fmla="*/ 59 w 182"/>
                <a:gd name="T25" fmla="*/ 80 h 178"/>
                <a:gd name="T26" fmla="*/ 65 w 182"/>
                <a:gd name="T27" fmla="*/ 62 h 178"/>
                <a:gd name="T28" fmla="*/ 114 w 182"/>
                <a:gd name="T29" fmla="*/ 29 h 178"/>
                <a:gd name="T30" fmla="*/ 142 w 182"/>
                <a:gd name="T31" fmla="*/ 75 h 178"/>
                <a:gd name="T32" fmla="*/ 142 w 182"/>
                <a:gd name="T33" fmla="*/ 178 h 178"/>
                <a:gd name="T34" fmla="*/ 163 w 182"/>
                <a:gd name="T35" fmla="*/ 176 h 178"/>
                <a:gd name="T36" fmla="*/ 182 w 182"/>
                <a:gd name="T37" fmla="*/ 178 h 178"/>
                <a:gd name="T38" fmla="*/ 182 w 182"/>
                <a:gd name="T39" fmla="*/ 58 h 178"/>
                <a:gd name="T40" fmla="*/ 130 w 182"/>
                <a:gd name="T4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78">
                  <a:moveTo>
                    <a:pt x="130" y="1"/>
                  </a:moveTo>
                  <a:lnTo>
                    <a:pt x="130" y="1"/>
                  </a:lnTo>
                  <a:cubicBezTo>
                    <a:pt x="101" y="1"/>
                    <a:pt x="72" y="23"/>
                    <a:pt x="59" y="40"/>
                  </a:cubicBezTo>
                  <a:lnTo>
                    <a:pt x="59" y="0"/>
                  </a:lnTo>
                  <a:lnTo>
                    <a:pt x="12" y="4"/>
                  </a:lnTo>
                  <a:lnTo>
                    <a:pt x="8" y="5"/>
                  </a:lnTo>
                  <a:cubicBezTo>
                    <a:pt x="3" y="5"/>
                    <a:pt x="0" y="7"/>
                    <a:pt x="0" y="10"/>
                  </a:cubicBezTo>
                  <a:cubicBezTo>
                    <a:pt x="0" y="14"/>
                    <a:pt x="3" y="16"/>
                    <a:pt x="8" y="16"/>
                  </a:cubicBezTo>
                  <a:cubicBezTo>
                    <a:pt x="18" y="17"/>
                    <a:pt x="19" y="21"/>
                    <a:pt x="19" y="43"/>
                  </a:cubicBezTo>
                  <a:lnTo>
                    <a:pt x="19" y="177"/>
                  </a:lnTo>
                  <a:cubicBezTo>
                    <a:pt x="25" y="177"/>
                    <a:pt x="32" y="176"/>
                    <a:pt x="39" y="176"/>
                  </a:cubicBezTo>
                  <a:cubicBezTo>
                    <a:pt x="47" y="176"/>
                    <a:pt x="53" y="177"/>
                    <a:pt x="59" y="177"/>
                  </a:cubicBezTo>
                  <a:lnTo>
                    <a:pt x="59" y="80"/>
                  </a:lnTo>
                  <a:cubicBezTo>
                    <a:pt x="59" y="73"/>
                    <a:pt x="62" y="66"/>
                    <a:pt x="65" y="62"/>
                  </a:cubicBezTo>
                  <a:cubicBezTo>
                    <a:pt x="73" y="50"/>
                    <a:pt x="91" y="29"/>
                    <a:pt x="114" y="29"/>
                  </a:cubicBezTo>
                  <a:cubicBezTo>
                    <a:pt x="135" y="29"/>
                    <a:pt x="142" y="39"/>
                    <a:pt x="142" y="75"/>
                  </a:cubicBezTo>
                  <a:lnTo>
                    <a:pt x="142" y="178"/>
                  </a:lnTo>
                  <a:cubicBezTo>
                    <a:pt x="149" y="177"/>
                    <a:pt x="154" y="176"/>
                    <a:pt x="163" y="176"/>
                  </a:cubicBezTo>
                  <a:cubicBezTo>
                    <a:pt x="172" y="176"/>
                    <a:pt x="177" y="177"/>
                    <a:pt x="182" y="178"/>
                  </a:cubicBezTo>
                  <a:lnTo>
                    <a:pt x="182" y="58"/>
                  </a:lnTo>
                  <a:cubicBezTo>
                    <a:pt x="182" y="24"/>
                    <a:pt x="164" y="1"/>
                    <a:pt x="13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8DCE117-7ADD-4751-95CC-47A8A45A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917"/>
              <a:ext cx="164" cy="170"/>
            </a:xfrm>
            <a:custGeom>
              <a:avLst/>
              <a:gdLst>
                <a:gd name="T0" fmla="*/ 270 w 272"/>
                <a:gd name="T1" fmla="*/ 142 h 274"/>
                <a:gd name="T2" fmla="*/ 270 w 272"/>
                <a:gd name="T3" fmla="*/ 142 h 274"/>
                <a:gd name="T4" fmla="*/ 221 w 272"/>
                <a:gd name="T5" fmla="*/ 144 h 274"/>
                <a:gd name="T6" fmla="*/ 191 w 272"/>
                <a:gd name="T7" fmla="*/ 144 h 274"/>
                <a:gd name="T8" fmla="*/ 184 w 272"/>
                <a:gd name="T9" fmla="*/ 149 h 274"/>
                <a:gd name="T10" fmla="*/ 192 w 272"/>
                <a:gd name="T11" fmla="*/ 155 h 274"/>
                <a:gd name="T12" fmla="*/ 221 w 272"/>
                <a:gd name="T13" fmla="*/ 172 h 274"/>
                <a:gd name="T14" fmla="*/ 224 w 272"/>
                <a:gd name="T15" fmla="*/ 208 h 274"/>
                <a:gd name="T16" fmla="*/ 152 w 272"/>
                <a:gd name="T17" fmla="*/ 252 h 274"/>
                <a:gd name="T18" fmla="*/ 55 w 272"/>
                <a:gd name="T19" fmla="*/ 136 h 274"/>
                <a:gd name="T20" fmla="*/ 153 w 272"/>
                <a:gd name="T21" fmla="*/ 23 h 274"/>
                <a:gd name="T22" fmla="*/ 258 w 272"/>
                <a:gd name="T23" fmla="*/ 88 h 274"/>
                <a:gd name="T24" fmla="*/ 266 w 272"/>
                <a:gd name="T25" fmla="*/ 95 h 274"/>
                <a:gd name="T26" fmla="*/ 272 w 272"/>
                <a:gd name="T27" fmla="*/ 89 h 274"/>
                <a:gd name="T28" fmla="*/ 271 w 272"/>
                <a:gd name="T29" fmla="*/ 82 h 274"/>
                <a:gd name="T30" fmla="*/ 268 w 272"/>
                <a:gd name="T31" fmla="*/ 53 h 274"/>
                <a:gd name="T32" fmla="*/ 265 w 272"/>
                <a:gd name="T33" fmla="*/ 24 h 274"/>
                <a:gd name="T34" fmla="*/ 152 w 272"/>
                <a:gd name="T35" fmla="*/ 0 h 274"/>
                <a:gd name="T36" fmla="*/ 39 w 272"/>
                <a:gd name="T37" fmla="*/ 42 h 274"/>
                <a:gd name="T38" fmla="*/ 0 w 272"/>
                <a:gd name="T39" fmla="*/ 142 h 274"/>
                <a:gd name="T40" fmla="*/ 19 w 272"/>
                <a:gd name="T41" fmla="*/ 212 h 274"/>
                <a:gd name="T42" fmla="*/ 71 w 272"/>
                <a:gd name="T43" fmla="*/ 258 h 274"/>
                <a:gd name="T44" fmla="*/ 145 w 272"/>
                <a:gd name="T45" fmla="*/ 274 h 274"/>
                <a:gd name="T46" fmla="*/ 194 w 272"/>
                <a:gd name="T47" fmla="*/ 268 h 274"/>
                <a:gd name="T48" fmla="*/ 242 w 272"/>
                <a:gd name="T49" fmla="*/ 250 h 274"/>
                <a:gd name="T50" fmla="*/ 266 w 272"/>
                <a:gd name="T51" fmla="*/ 236 h 274"/>
                <a:gd name="T52" fmla="*/ 267 w 272"/>
                <a:gd name="T53" fmla="*/ 222 h 274"/>
                <a:gd name="T54" fmla="*/ 270 w 272"/>
                <a:gd name="T55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274">
                  <a:moveTo>
                    <a:pt x="270" y="142"/>
                  </a:moveTo>
                  <a:lnTo>
                    <a:pt x="270" y="142"/>
                  </a:lnTo>
                  <a:lnTo>
                    <a:pt x="221" y="144"/>
                  </a:lnTo>
                  <a:lnTo>
                    <a:pt x="191" y="144"/>
                  </a:lnTo>
                  <a:cubicBezTo>
                    <a:pt x="186" y="144"/>
                    <a:pt x="184" y="146"/>
                    <a:pt x="184" y="149"/>
                  </a:cubicBezTo>
                  <a:cubicBezTo>
                    <a:pt x="184" y="153"/>
                    <a:pt x="187" y="155"/>
                    <a:pt x="192" y="155"/>
                  </a:cubicBezTo>
                  <a:cubicBezTo>
                    <a:pt x="211" y="157"/>
                    <a:pt x="216" y="161"/>
                    <a:pt x="221" y="172"/>
                  </a:cubicBezTo>
                  <a:cubicBezTo>
                    <a:pt x="223" y="178"/>
                    <a:pt x="224" y="187"/>
                    <a:pt x="224" y="208"/>
                  </a:cubicBezTo>
                  <a:cubicBezTo>
                    <a:pt x="224" y="228"/>
                    <a:pt x="197" y="252"/>
                    <a:pt x="152" y="252"/>
                  </a:cubicBezTo>
                  <a:cubicBezTo>
                    <a:pt x="101" y="252"/>
                    <a:pt x="55" y="206"/>
                    <a:pt x="55" y="136"/>
                  </a:cubicBezTo>
                  <a:cubicBezTo>
                    <a:pt x="55" y="60"/>
                    <a:pt x="104" y="23"/>
                    <a:pt x="153" y="23"/>
                  </a:cubicBezTo>
                  <a:cubicBezTo>
                    <a:pt x="208" y="23"/>
                    <a:pt x="240" y="50"/>
                    <a:pt x="258" y="88"/>
                  </a:cubicBezTo>
                  <a:cubicBezTo>
                    <a:pt x="260" y="93"/>
                    <a:pt x="263" y="95"/>
                    <a:pt x="266" y="95"/>
                  </a:cubicBezTo>
                  <a:cubicBezTo>
                    <a:pt x="270" y="95"/>
                    <a:pt x="272" y="93"/>
                    <a:pt x="272" y="89"/>
                  </a:cubicBezTo>
                  <a:cubicBezTo>
                    <a:pt x="272" y="87"/>
                    <a:pt x="271" y="85"/>
                    <a:pt x="271" y="82"/>
                  </a:cubicBezTo>
                  <a:cubicBezTo>
                    <a:pt x="271" y="82"/>
                    <a:pt x="269" y="56"/>
                    <a:pt x="268" y="53"/>
                  </a:cubicBezTo>
                  <a:cubicBezTo>
                    <a:pt x="267" y="44"/>
                    <a:pt x="265" y="24"/>
                    <a:pt x="265" y="24"/>
                  </a:cubicBezTo>
                  <a:cubicBezTo>
                    <a:pt x="265" y="24"/>
                    <a:pt x="218" y="0"/>
                    <a:pt x="152" y="0"/>
                  </a:cubicBezTo>
                  <a:cubicBezTo>
                    <a:pt x="106" y="0"/>
                    <a:pt x="66" y="14"/>
                    <a:pt x="39" y="42"/>
                  </a:cubicBezTo>
                  <a:cubicBezTo>
                    <a:pt x="13" y="70"/>
                    <a:pt x="0" y="103"/>
                    <a:pt x="0" y="142"/>
                  </a:cubicBezTo>
                  <a:cubicBezTo>
                    <a:pt x="0" y="169"/>
                    <a:pt x="6" y="192"/>
                    <a:pt x="19" y="212"/>
                  </a:cubicBezTo>
                  <a:cubicBezTo>
                    <a:pt x="32" y="232"/>
                    <a:pt x="50" y="247"/>
                    <a:pt x="71" y="258"/>
                  </a:cubicBezTo>
                  <a:cubicBezTo>
                    <a:pt x="93" y="268"/>
                    <a:pt x="118" y="274"/>
                    <a:pt x="145" y="274"/>
                  </a:cubicBezTo>
                  <a:cubicBezTo>
                    <a:pt x="161" y="274"/>
                    <a:pt x="178" y="272"/>
                    <a:pt x="194" y="268"/>
                  </a:cubicBezTo>
                  <a:cubicBezTo>
                    <a:pt x="211" y="264"/>
                    <a:pt x="227" y="258"/>
                    <a:pt x="242" y="250"/>
                  </a:cubicBezTo>
                  <a:cubicBezTo>
                    <a:pt x="258" y="242"/>
                    <a:pt x="266" y="237"/>
                    <a:pt x="266" y="236"/>
                  </a:cubicBezTo>
                  <a:cubicBezTo>
                    <a:pt x="266" y="235"/>
                    <a:pt x="266" y="231"/>
                    <a:pt x="267" y="222"/>
                  </a:cubicBezTo>
                  <a:cubicBezTo>
                    <a:pt x="268" y="185"/>
                    <a:pt x="270" y="142"/>
                    <a:pt x="270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26165B1-574D-413D-88E4-AA74FE6CF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2973"/>
              <a:ext cx="124" cy="178"/>
            </a:xfrm>
            <a:custGeom>
              <a:avLst/>
              <a:gdLst>
                <a:gd name="T0" fmla="*/ 92 w 207"/>
                <a:gd name="T1" fmla="*/ 110 h 287"/>
                <a:gd name="T2" fmla="*/ 92 w 207"/>
                <a:gd name="T3" fmla="*/ 110 h 287"/>
                <a:gd name="T4" fmla="*/ 54 w 207"/>
                <a:gd name="T5" fmla="*/ 63 h 287"/>
                <a:gd name="T6" fmla="*/ 86 w 207"/>
                <a:gd name="T7" fmla="*/ 21 h 287"/>
                <a:gd name="T8" fmla="*/ 121 w 207"/>
                <a:gd name="T9" fmla="*/ 68 h 287"/>
                <a:gd name="T10" fmla="*/ 92 w 207"/>
                <a:gd name="T11" fmla="*/ 110 h 287"/>
                <a:gd name="T12" fmla="*/ 104 w 207"/>
                <a:gd name="T13" fmla="*/ 195 h 287"/>
                <a:gd name="T14" fmla="*/ 104 w 207"/>
                <a:gd name="T15" fmla="*/ 195 h 287"/>
                <a:gd name="T16" fmla="*/ 164 w 207"/>
                <a:gd name="T17" fmla="*/ 224 h 287"/>
                <a:gd name="T18" fmla="*/ 90 w 207"/>
                <a:gd name="T19" fmla="*/ 263 h 287"/>
                <a:gd name="T20" fmla="*/ 34 w 207"/>
                <a:gd name="T21" fmla="*/ 233 h 287"/>
                <a:gd name="T22" fmla="*/ 104 w 207"/>
                <a:gd name="T23" fmla="*/ 195 h 287"/>
                <a:gd name="T24" fmla="*/ 186 w 207"/>
                <a:gd name="T25" fmla="*/ 0 h 287"/>
                <a:gd name="T26" fmla="*/ 186 w 207"/>
                <a:gd name="T27" fmla="*/ 0 h 287"/>
                <a:gd name="T28" fmla="*/ 145 w 207"/>
                <a:gd name="T29" fmla="*/ 21 h 287"/>
                <a:gd name="T30" fmla="*/ 93 w 207"/>
                <a:gd name="T31" fmla="*/ 2 h 287"/>
                <a:gd name="T32" fmla="*/ 13 w 207"/>
                <a:gd name="T33" fmla="*/ 68 h 287"/>
                <a:gd name="T34" fmla="*/ 47 w 207"/>
                <a:gd name="T35" fmla="*/ 120 h 287"/>
                <a:gd name="T36" fmla="*/ 18 w 207"/>
                <a:gd name="T37" fmla="*/ 153 h 287"/>
                <a:gd name="T38" fmla="*/ 49 w 207"/>
                <a:gd name="T39" fmla="*/ 187 h 287"/>
                <a:gd name="T40" fmla="*/ 0 w 207"/>
                <a:gd name="T41" fmla="*/ 238 h 287"/>
                <a:gd name="T42" fmla="*/ 81 w 207"/>
                <a:gd name="T43" fmla="*/ 287 h 287"/>
                <a:gd name="T44" fmla="*/ 194 w 207"/>
                <a:gd name="T45" fmla="*/ 212 h 287"/>
                <a:gd name="T46" fmla="*/ 119 w 207"/>
                <a:gd name="T47" fmla="*/ 167 h 287"/>
                <a:gd name="T48" fmla="*/ 49 w 207"/>
                <a:gd name="T49" fmla="*/ 150 h 287"/>
                <a:gd name="T50" fmla="*/ 83 w 207"/>
                <a:gd name="T51" fmla="*/ 129 h 287"/>
                <a:gd name="T52" fmla="*/ 126 w 207"/>
                <a:gd name="T53" fmla="*/ 120 h 287"/>
                <a:gd name="T54" fmla="*/ 163 w 207"/>
                <a:gd name="T55" fmla="*/ 63 h 287"/>
                <a:gd name="T56" fmla="*/ 154 w 207"/>
                <a:gd name="T57" fmla="*/ 32 h 287"/>
                <a:gd name="T58" fmla="*/ 166 w 207"/>
                <a:gd name="T59" fmla="*/ 27 h 287"/>
                <a:gd name="T60" fmla="*/ 197 w 207"/>
                <a:gd name="T61" fmla="*/ 21 h 287"/>
                <a:gd name="T62" fmla="*/ 206 w 207"/>
                <a:gd name="T63" fmla="*/ 11 h 287"/>
                <a:gd name="T64" fmla="*/ 186 w 207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87">
                  <a:moveTo>
                    <a:pt x="92" y="110"/>
                  </a:moveTo>
                  <a:lnTo>
                    <a:pt x="92" y="110"/>
                  </a:lnTo>
                  <a:cubicBezTo>
                    <a:pt x="73" y="110"/>
                    <a:pt x="54" y="94"/>
                    <a:pt x="54" y="63"/>
                  </a:cubicBezTo>
                  <a:cubicBezTo>
                    <a:pt x="54" y="37"/>
                    <a:pt x="66" y="21"/>
                    <a:pt x="86" y="21"/>
                  </a:cubicBezTo>
                  <a:cubicBezTo>
                    <a:pt x="105" y="21"/>
                    <a:pt x="121" y="38"/>
                    <a:pt x="121" y="68"/>
                  </a:cubicBezTo>
                  <a:cubicBezTo>
                    <a:pt x="121" y="94"/>
                    <a:pt x="111" y="110"/>
                    <a:pt x="92" y="110"/>
                  </a:cubicBezTo>
                  <a:close/>
                  <a:moveTo>
                    <a:pt x="104" y="195"/>
                  </a:moveTo>
                  <a:lnTo>
                    <a:pt x="104" y="195"/>
                  </a:lnTo>
                  <a:cubicBezTo>
                    <a:pt x="142" y="195"/>
                    <a:pt x="164" y="206"/>
                    <a:pt x="164" y="224"/>
                  </a:cubicBezTo>
                  <a:cubicBezTo>
                    <a:pt x="164" y="243"/>
                    <a:pt x="135" y="263"/>
                    <a:pt x="90" y="263"/>
                  </a:cubicBezTo>
                  <a:cubicBezTo>
                    <a:pt x="58" y="263"/>
                    <a:pt x="34" y="252"/>
                    <a:pt x="34" y="233"/>
                  </a:cubicBezTo>
                  <a:cubicBezTo>
                    <a:pt x="34" y="212"/>
                    <a:pt x="61" y="195"/>
                    <a:pt x="104" y="195"/>
                  </a:cubicBezTo>
                  <a:close/>
                  <a:moveTo>
                    <a:pt x="186" y="0"/>
                  </a:moveTo>
                  <a:lnTo>
                    <a:pt x="186" y="0"/>
                  </a:lnTo>
                  <a:cubicBezTo>
                    <a:pt x="175" y="0"/>
                    <a:pt x="161" y="7"/>
                    <a:pt x="145" y="21"/>
                  </a:cubicBezTo>
                  <a:cubicBezTo>
                    <a:pt x="133" y="9"/>
                    <a:pt x="115" y="2"/>
                    <a:pt x="93" y="2"/>
                  </a:cubicBezTo>
                  <a:cubicBezTo>
                    <a:pt x="51" y="2"/>
                    <a:pt x="13" y="25"/>
                    <a:pt x="13" y="68"/>
                  </a:cubicBezTo>
                  <a:cubicBezTo>
                    <a:pt x="13" y="94"/>
                    <a:pt x="27" y="111"/>
                    <a:pt x="47" y="120"/>
                  </a:cubicBezTo>
                  <a:cubicBezTo>
                    <a:pt x="32" y="126"/>
                    <a:pt x="18" y="137"/>
                    <a:pt x="18" y="153"/>
                  </a:cubicBezTo>
                  <a:cubicBezTo>
                    <a:pt x="18" y="169"/>
                    <a:pt x="30" y="181"/>
                    <a:pt x="49" y="187"/>
                  </a:cubicBezTo>
                  <a:cubicBezTo>
                    <a:pt x="17" y="199"/>
                    <a:pt x="0" y="216"/>
                    <a:pt x="0" y="238"/>
                  </a:cubicBezTo>
                  <a:cubicBezTo>
                    <a:pt x="0" y="260"/>
                    <a:pt x="18" y="287"/>
                    <a:pt x="81" y="287"/>
                  </a:cubicBezTo>
                  <a:cubicBezTo>
                    <a:pt x="145" y="287"/>
                    <a:pt x="194" y="259"/>
                    <a:pt x="194" y="212"/>
                  </a:cubicBezTo>
                  <a:cubicBezTo>
                    <a:pt x="194" y="187"/>
                    <a:pt x="168" y="167"/>
                    <a:pt x="119" y="167"/>
                  </a:cubicBezTo>
                  <a:cubicBezTo>
                    <a:pt x="63" y="166"/>
                    <a:pt x="49" y="161"/>
                    <a:pt x="49" y="150"/>
                  </a:cubicBezTo>
                  <a:cubicBezTo>
                    <a:pt x="49" y="139"/>
                    <a:pt x="57" y="132"/>
                    <a:pt x="83" y="129"/>
                  </a:cubicBezTo>
                  <a:cubicBezTo>
                    <a:pt x="101" y="128"/>
                    <a:pt x="116" y="125"/>
                    <a:pt x="126" y="120"/>
                  </a:cubicBezTo>
                  <a:cubicBezTo>
                    <a:pt x="149" y="110"/>
                    <a:pt x="163" y="91"/>
                    <a:pt x="163" y="63"/>
                  </a:cubicBezTo>
                  <a:cubicBezTo>
                    <a:pt x="163" y="52"/>
                    <a:pt x="160" y="42"/>
                    <a:pt x="154" y="32"/>
                  </a:cubicBezTo>
                  <a:cubicBezTo>
                    <a:pt x="158" y="30"/>
                    <a:pt x="163" y="28"/>
                    <a:pt x="166" y="27"/>
                  </a:cubicBezTo>
                  <a:cubicBezTo>
                    <a:pt x="174" y="24"/>
                    <a:pt x="185" y="21"/>
                    <a:pt x="197" y="21"/>
                  </a:cubicBezTo>
                  <a:cubicBezTo>
                    <a:pt x="207" y="21"/>
                    <a:pt x="206" y="21"/>
                    <a:pt x="206" y="11"/>
                  </a:cubicBezTo>
                  <a:cubicBezTo>
                    <a:pt x="206" y="0"/>
                    <a:pt x="206" y="0"/>
                    <a:pt x="1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5E21C43-18FB-43FD-9D7A-87E0D0BD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942"/>
              <a:ext cx="87" cy="144"/>
            </a:xfrm>
            <a:custGeom>
              <a:avLst/>
              <a:gdLst>
                <a:gd name="T0" fmla="*/ 77 w 146"/>
                <a:gd name="T1" fmla="*/ 56 h 232"/>
                <a:gd name="T2" fmla="*/ 77 w 146"/>
                <a:gd name="T3" fmla="*/ 56 h 232"/>
                <a:gd name="T4" fmla="*/ 129 w 146"/>
                <a:gd name="T5" fmla="*/ 56 h 232"/>
                <a:gd name="T6" fmla="*/ 140 w 146"/>
                <a:gd name="T7" fmla="*/ 64 h 232"/>
                <a:gd name="T8" fmla="*/ 129 w 146"/>
                <a:gd name="T9" fmla="*/ 73 h 232"/>
                <a:gd name="T10" fmla="*/ 77 w 146"/>
                <a:gd name="T11" fmla="*/ 73 h 232"/>
                <a:gd name="T12" fmla="*/ 77 w 146"/>
                <a:gd name="T13" fmla="*/ 165 h 232"/>
                <a:gd name="T14" fmla="*/ 79 w 146"/>
                <a:gd name="T15" fmla="*/ 190 h 232"/>
                <a:gd name="T16" fmla="*/ 89 w 146"/>
                <a:gd name="T17" fmla="*/ 203 h 232"/>
                <a:gd name="T18" fmla="*/ 111 w 146"/>
                <a:gd name="T19" fmla="*/ 209 h 232"/>
                <a:gd name="T20" fmla="*/ 138 w 146"/>
                <a:gd name="T21" fmla="*/ 204 h 232"/>
                <a:gd name="T22" fmla="*/ 142 w 146"/>
                <a:gd name="T23" fmla="*/ 202 h 232"/>
                <a:gd name="T24" fmla="*/ 146 w 146"/>
                <a:gd name="T25" fmla="*/ 206 h 232"/>
                <a:gd name="T26" fmla="*/ 130 w 146"/>
                <a:gd name="T27" fmla="*/ 222 h 232"/>
                <a:gd name="T28" fmla="*/ 92 w 146"/>
                <a:gd name="T29" fmla="*/ 232 h 232"/>
                <a:gd name="T30" fmla="*/ 37 w 146"/>
                <a:gd name="T31" fmla="*/ 175 h 232"/>
                <a:gd name="T32" fmla="*/ 37 w 146"/>
                <a:gd name="T33" fmla="*/ 73 h 232"/>
                <a:gd name="T34" fmla="*/ 8 w 146"/>
                <a:gd name="T35" fmla="*/ 73 h 232"/>
                <a:gd name="T36" fmla="*/ 0 w 146"/>
                <a:gd name="T37" fmla="*/ 67 h 232"/>
                <a:gd name="T38" fmla="*/ 6 w 146"/>
                <a:gd name="T39" fmla="*/ 61 h 232"/>
                <a:gd name="T40" fmla="*/ 67 w 146"/>
                <a:gd name="T41" fmla="*/ 6 h 232"/>
                <a:gd name="T42" fmla="*/ 73 w 146"/>
                <a:gd name="T43" fmla="*/ 0 h 232"/>
                <a:gd name="T44" fmla="*/ 77 w 146"/>
                <a:gd name="T45" fmla="*/ 9 h 232"/>
                <a:gd name="T46" fmla="*/ 77 w 146"/>
                <a:gd name="T47" fmla="*/ 5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232">
                  <a:moveTo>
                    <a:pt x="77" y="56"/>
                  </a:moveTo>
                  <a:lnTo>
                    <a:pt x="77" y="56"/>
                  </a:lnTo>
                  <a:lnTo>
                    <a:pt x="129" y="56"/>
                  </a:lnTo>
                  <a:cubicBezTo>
                    <a:pt x="134" y="56"/>
                    <a:pt x="140" y="58"/>
                    <a:pt x="140" y="64"/>
                  </a:cubicBezTo>
                  <a:cubicBezTo>
                    <a:pt x="140" y="70"/>
                    <a:pt x="135" y="73"/>
                    <a:pt x="129" y="73"/>
                  </a:cubicBezTo>
                  <a:lnTo>
                    <a:pt x="77" y="73"/>
                  </a:lnTo>
                  <a:lnTo>
                    <a:pt x="77" y="165"/>
                  </a:lnTo>
                  <a:cubicBezTo>
                    <a:pt x="77" y="178"/>
                    <a:pt x="78" y="185"/>
                    <a:pt x="79" y="190"/>
                  </a:cubicBezTo>
                  <a:cubicBezTo>
                    <a:pt x="81" y="195"/>
                    <a:pt x="84" y="200"/>
                    <a:pt x="89" y="203"/>
                  </a:cubicBezTo>
                  <a:cubicBezTo>
                    <a:pt x="94" y="207"/>
                    <a:pt x="103" y="209"/>
                    <a:pt x="111" y="209"/>
                  </a:cubicBezTo>
                  <a:cubicBezTo>
                    <a:pt x="124" y="209"/>
                    <a:pt x="133" y="207"/>
                    <a:pt x="138" y="204"/>
                  </a:cubicBezTo>
                  <a:cubicBezTo>
                    <a:pt x="140" y="203"/>
                    <a:pt x="141" y="202"/>
                    <a:pt x="142" y="202"/>
                  </a:cubicBezTo>
                  <a:cubicBezTo>
                    <a:pt x="145" y="202"/>
                    <a:pt x="146" y="204"/>
                    <a:pt x="146" y="206"/>
                  </a:cubicBezTo>
                  <a:cubicBezTo>
                    <a:pt x="146" y="210"/>
                    <a:pt x="141" y="216"/>
                    <a:pt x="130" y="222"/>
                  </a:cubicBezTo>
                  <a:cubicBezTo>
                    <a:pt x="119" y="229"/>
                    <a:pt x="106" y="232"/>
                    <a:pt x="92" y="232"/>
                  </a:cubicBezTo>
                  <a:cubicBezTo>
                    <a:pt x="55" y="232"/>
                    <a:pt x="37" y="213"/>
                    <a:pt x="37" y="175"/>
                  </a:cubicBezTo>
                  <a:lnTo>
                    <a:pt x="37" y="73"/>
                  </a:lnTo>
                  <a:lnTo>
                    <a:pt x="8" y="73"/>
                  </a:lnTo>
                  <a:cubicBezTo>
                    <a:pt x="3" y="73"/>
                    <a:pt x="0" y="70"/>
                    <a:pt x="0" y="67"/>
                  </a:cubicBezTo>
                  <a:cubicBezTo>
                    <a:pt x="0" y="65"/>
                    <a:pt x="2" y="63"/>
                    <a:pt x="6" y="61"/>
                  </a:cubicBezTo>
                  <a:cubicBezTo>
                    <a:pt x="34" y="52"/>
                    <a:pt x="57" y="32"/>
                    <a:pt x="67" y="6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6" y="0"/>
                    <a:pt x="77" y="3"/>
                    <a:pt x="77" y="9"/>
                  </a:cubicBezTo>
                  <a:lnTo>
                    <a:pt x="77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A825E81-790A-224D-AD9C-578A31C2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4702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 altLang="ja-JP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00E00D-9F76-FE4F-95DB-39781B15B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ection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 altLang="ja-JP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412C021-5648-F34F-A1A7-0E6F9A390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hite_Section_Import_Imag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 altLang="ja-JP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B0231D-20C6-9943-A1BF-33129865B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5F81F8-91B4-4240-B3C5-614A78EF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58655C-AB43-40BD-83AE-DD3241D7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386B49-5A02-5B49-8011-C7381722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712946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92483-8EE9-4C44-A324-D7348706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D6B4-C53A-4D2F-A951-2D5BBA1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AEFD8AD-571C-D64F-B1BF-4A7B8D1E8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pos="7242">
          <p15:clr>
            <a:srgbClr val="FBAE40"/>
          </p15:clr>
        </p15:guide>
        <p15:guide id="7" pos="511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01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EEA099-2737-0E4D-AB14-FDFA3B52E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1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5" y="1916113"/>
            <a:ext cx="3384550" cy="4392000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9D0B75E-BC93-984C-9D45-DBEE026F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2774">
          <p15:clr>
            <a:srgbClr val="FBAE40"/>
          </p15:clr>
        </p15:guide>
        <p15:guide id="8" pos="5110">
          <p15:clr>
            <a:srgbClr val="FBAE40"/>
          </p15:clr>
        </p15:guide>
        <p15:guide id="9" pos="49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4462" y="1916113"/>
            <a:ext cx="259221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1704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1AB19C1-CD19-4767-8562-8CD5A6DC1C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8083" y="1916113"/>
            <a:ext cx="252000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FE379AE-6DD5-0245-BC15-C103EC34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026">
          <p15:clr>
            <a:srgbClr val="FBAE40"/>
          </p15:clr>
        </p15:guide>
        <p15:guide id="7" pos="2162">
          <p15:clr>
            <a:srgbClr val="FBAE40"/>
          </p15:clr>
        </p15:guide>
        <p15:guide id="8" pos="3749">
          <p15:clr>
            <a:srgbClr val="FBAE40"/>
          </p15:clr>
        </p15:guide>
        <p15:guide id="9" pos="3885">
          <p15:clr>
            <a:srgbClr val="FBAE40"/>
          </p15:clr>
        </p15:guide>
        <p15:guide id="10" pos="5473">
          <p15:clr>
            <a:srgbClr val="FBAE40"/>
          </p15:clr>
        </p15:guide>
        <p15:guide id="11" pos="560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ue_Section_Import_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EA383E-0825-44D7-BA27-846CD0541B96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DB60-C0C4-46DB-B55F-524A70E41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213100"/>
            <a:ext cx="3960813" cy="262380"/>
          </a:xfrm>
        </p:spPr>
        <p:txBody>
          <a:bodyPr wrap="square">
            <a:spAutoFit/>
          </a:bodyPr>
          <a:lstStyle>
            <a:lvl1pPr marL="0" indent="0" algn="l">
              <a:buNone/>
              <a:defRPr sz="1550" b="1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SUBTITLE</a:t>
            </a:r>
            <a:endParaRPr lang="en-GB" altLang="ja-JP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3C2D3F-14E1-4EF5-A433-1A51AD10A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605746"/>
            <a:ext cx="3960813" cy="391454"/>
          </a:xfrm>
        </p:spPr>
        <p:txBody>
          <a:bodyPr anchor="b" anchorCtr="0"/>
          <a:lstStyle>
            <a:lvl1pPr>
              <a:defRPr sz="2750"/>
            </a:lvl1pPr>
          </a:lstStyle>
          <a:p>
            <a:r>
              <a:rPr lang="en-US" altLang="ja-JP"/>
              <a:t>Title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A4D27-2E01-3346-ACA3-989F6F0B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88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5F4B8F-8E3C-4F99-9429-DB1C93471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99F87-1A97-4CC8-8579-772BEE0C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rgbClr val="E5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DCF582-68F2-7B4D-A913-96CA964C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9DF7C-E1DE-4C2A-A81B-63E161F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7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AFFEB8-249E-7E4E-B8BA-B9D4F4CF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760" y="-132070"/>
            <a:ext cx="4321481" cy="61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5F81F8-91B4-4240-B3C5-614A78EF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58655C-AB43-40BD-83AE-DD3241D7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77C5BD6-8B98-2145-AFFB-49AFDE17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7129463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92483-8EE9-4C44-A324-D7348706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D6B4-C53A-4D2F-A951-2D5BBA1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17C9C46-6596-6D4D-8388-843C71D7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pos="7242">
          <p15:clr>
            <a:srgbClr val="FBAE40"/>
          </p15:clr>
        </p15:guide>
        <p15:guide id="7" pos="51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01" y="1916113"/>
            <a:ext cx="5256674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05D9BB-21E9-C443-A911-FE61C9E44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65-BD42-4EC1-827C-F998123C4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EB6-AB81-4073-92C1-2EFFB859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A31C-0AF3-43B9-B629-31C837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EE389-BBC3-45AF-A8B0-21BAB3C0CC49}"/>
              </a:ext>
            </a:extLst>
          </p:cNvPr>
          <p:cNvSpPr/>
          <p:nvPr/>
        </p:nvSpPr>
        <p:spPr>
          <a:xfrm>
            <a:off x="0" y="0"/>
            <a:ext cx="11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11B01F-8ED4-4C35-95D4-0B8D6F1C5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2125" y="1916113"/>
            <a:ext cx="3384550" cy="4392612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3E4A85C-2B86-4305-B30B-ACD454ECA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5" y="1916113"/>
            <a:ext cx="3384550" cy="4392000"/>
          </a:xfrm>
        </p:spPr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411C22-74F1-784C-865D-C0F9983C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786" y="-675456"/>
            <a:ext cx="1335210" cy="18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2774">
          <p15:clr>
            <a:srgbClr val="FBAE40"/>
          </p15:clr>
        </p15:guide>
        <p15:guide id="8" pos="5110">
          <p15:clr>
            <a:srgbClr val="FBAE40"/>
          </p15:clr>
        </p15:guide>
        <p15:guide id="9" pos="4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0BA94-A2CA-4279-8219-D6084A93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2656"/>
            <a:ext cx="9697875" cy="3202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altLang="ja-JP"/>
              <a:t>Mastertitelformat bearbeiten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A17E-8A89-4D99-BAF5-A7030917C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16113"/>
            <a:ext cx="108013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GB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1334-37CE-431C-9F55-1A492CC3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999" y="6588480"/>
            <a:ext cx="46806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altLang="ja-JP"/>
              <a:t>© </a:t>
            </a:r>
            <a:r>
              <a:rPr lang="en-GB" altLang="ja-JP" cap="all"/>
              <a:t>KONICA</a:t>
            </a:r>
            <a:r>
              <a:rPr lang="en-GB" altLang="ja-JP"/>
              <a:t> MINOLTA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2A402-6AA9-4C93-A6E2-04EF02384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565397"/>
            <a:ext cx="335925" cy="1461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20BAC70A-6F5C-6649-A1AD-E583F691C06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41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25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Lucida Sans Unicode" panose="020B0602030504020204" pitchFamily="34" charset="0"/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216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—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62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∘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00" indent="-162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▪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6200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Lucida Sans Unicode" panose="020B0602030504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nicaminolta-preview.vercel.app/eu-en/" TargetMode="External"/><Relationship Id="rId2" Type="http://schemas.openxmlformats.org/officeDocument/2006/relationships/hyperlink" Target="https://contentstack-guide.konicaminolta.eu/cg-en/best-practices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konicaminolta-preview.vercel.app/hu-hu" TargetMode="External"/><Relationship Id="rId4" Type="http://schemas.openxmlformats.org/officeDocument/2006/relationships/hyperlink" Target="https://konicaminolta-preview.vercel.app/fr-f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stack-guide.konicaminolta.eu/cg-en/new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182717E-CB99-B1BD-CA71-E5847D150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3100"/>
            <a:ext cx="3960813" cy="238014"/>
          </a:xfrm>
        </p:spPr>
        <p:txBody>
          <a:bodyPr/>
          <a:lstStyle/>
          <a:p>
            <a:r>
              <a:rPr lang="de-DE" dirty="0"/>
              <a:t>Training </a:t>
            </a:r>
            <a:r>
              <a:rPr lang="de-DE"/>
              <a:t>Session #3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575582-96F1-469C-748A-EB5BB5D6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European </a:t>
            </a:r>
            <a:r>
              <a:rPr lang="de-DE" err="1"/>
              <a:t>website</a:t>
            </a:r>
            <a:r>
              <a:rPr lang="de-DE"/>
              <a:t> </a:t>
            </a:r>
            <a:r>
              <a:rPr lang="de-DE" err="1"/>
              <a:t>cms</a:t>
            </a:r>
            <a:r>
              <a:rPr lang="de-DE"/>
              <a:t>: Contentstack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F56994-5090-A355-81E5-3444EC8B3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9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99B081-2147-107D-2AC1-D2A63116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357" y="2665123"/>
            <a:ext cx="3669285" cy="1911169"/>
          </a:xfrm>
        </p:spPr>
        <p:txBody>
          <a:bodyPr/>
          <a:lstStyle/>
          <a:p>
            <a:pPr marL="0" indent="0">
              <a:buNone/>
            </a:pPr>
            <a:r>
              <a:rPr lang="de-DE" sz="9600" b="1" dirty="0"/>
              <a:t>Q&amp;A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B10F7A-7B7F-3A69-EE0A-A8283BF3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5FDC99-0B89-C150-5322-1ADA22E8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Now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your turn…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FCA8F2-62A6-AA79-21F2-B8ED571FF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1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84AA5-5A90-8891-2374-AE4287AB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0AA86-5F85-1E12-5B1E-F8D89CFF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16113"/>
            <a:ext cx="5256674" cy="473219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ea typeface="+mn-lt"/>
                <a:cs typeface="+mn-lt"/>
              </a:rPr>
              <a:t>Reminder and process of requesting new features</a:t>
            </a:r>
          </a:p>
          <a:p>
            <a:pPr marL="228600" indent="-228600">
              <a:buAutoNum type="arabicPeriod"/>
            </a:pPr>
            <a:r>
              <a:rPr lang="en-US" dirty="0">
                <a:ea typeface="+mn-lt"/>
                <a:cs typeface="+mn-lt"/>
              </a:rPr>
              <a:t>Updates on currently reported issues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ea typeface="+mn-lt"/>
                <a:cs typeface="+mn-lt"/>
              </a:rPr>
              <a:t>Rejected requests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ea typeface="+mn-lt"/>
                <a:cs typeface="+mn-lt"/>
              </a:rPr>
              <a:t>Current TOP 3 updates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ea typeface="+mn-lt"/>
                <a:cs typeface="+mn-lt"/>
              </a:rPr>
              <a:t>Training:</a:t>
            </a:r>
            <a:endParaRPr lang="en-US" dirty="0"/>
          </a:p>
          <a:p>
            <a:pPr marL="444500" lvl="1" indent="-215900"/>
            <a:r>
              <a:rPr lang="en-US" dirty="0"/>
              <a:t>How to achieve the intended website structure</a:t>
            </a:r>
            <a:endParaRPr lang="en-US" dirty="0">
              <a:ea typeface="+mn-lt"/>
              <a:cs typeface="+mn-lt"/>
            </a:endParaRPr>
          </a:p>
          <a:p>
            <a:pPr marL="444500" lvl="1" indent="-215900"/>
            <a:r>
              <a:rPr lang="en-US" dirty="0">
                <a:ea typeface="+mn-lt"/>
                <a:cs typeface="+mn-lt"/>
              </a:rPr>
              <a:t>Content Distribution from BEU to NOCs and between NOCs </a:t>
            </a:r>
          </a:p>
          <a:p>
            <a:pPr marL="444500" lvl="1" indent="-215900"/>
            <a:r>
              <a:rPr lang="en-US" dirty="0" err="1">
                <a:ea typeface="+mn-lt"/>
                <a:cs typeface="+mn-lt"/>
              </a:rPr>
              <a:t>DealerLocator</a:t>
            </a:r>
            <a:r>
              <a:rPr lang="en-US" dirty="0">
                <a:ea typeface="+mn-lt"/>
                <a:cs typeface="+mn-lt"/>
              </a:rPr>
              <a:t> - how it has been migrated and how to make the new </a:t>
            </a:r>
            <a:r>
              <a:rPr lang="en-US" dirty="0" err="1">
                <a:ea typeface="+mn-lt"/>
                <a:cs typeface="+mn-lt"/>
              </a:rPr>
              <a:t>DealerLocator</a:t>
            </a:r>
            <a:r>
              <a:rPr lang="en-US" dirty="0">
                <a:ea typeface="+mn-lt"/>
                <a:cs typeface="+mn-lt"/>
              </a:rPr>
              <a:t> available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ea typeface="+mn-lt"/>
                <a:cs typeface="+mn-lt"/>
              </a:rPr>
              <a:t>Timeline/Roadmap</a:t>
            </a:r>
          </a:p>
          <a:p>
            <a:pPr marL="228600" indent="-228600">
              <a:buAutoNum type="arabicPeriod"/>
            </a:pPr>
            <a:r>
              <a:rPr lang="en-US" dirty="0"/>
              <a:t>Q&amp;A</a:t>
            </a:r>
          </a:p>
          <a:p>
            <a:pPr marL="161925" indent="-161925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b="1" dirty="0"/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7753B-2673-80BE-2D88-6B66BF64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0DBA35-2962-5279-E19E-9F1A00DE3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8" name="Grafik 7" descr="Ein Bild, das Säugetier, Kamel, Silhouette, Schatten enthält.&#10;&#10;Automatisch generierte Beschreibung">
            <a:extLst>
              <a:ext uri="{FF2B5EF4-FFF2-40B4-BE49-F238E27FC236}">
                <a16:creationId xmlns:a16="http://schemas.microsoft.com/office/drawing/2014/main" id="{D6813F11-7869-050D-517A-B6A05237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832" y="1916113"/>
            <a:ext cx="5291998" cy="39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033ACB3-004D-5521-2EAE-A4D1BD5E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on project priorities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D65F991-5655-D6EB-AC2B-350BFD53D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/>
              <a:t>Work through all existing pages in Contentstack</a:t>
            </a:r>
          </a:p>
          <a:p>
            <a:pPr marL="444600" lvl="1" indent="-228600"/>
            <a:r>
              <a:rPr lang="en-US" dirty="0"/>
              <a:t>By page structure</a:t>
            </a:r>
          </a:p>
          <a:p>
            <a:pPr marL="606600" lvl="2" indent="-228600"/>
            <a:r>
              <a:rPr lang="en-US" dirty="0"/>
              <a:t>Use Kentico sitemap / Kentico backend / Frontend / URL list from Ryte</a:t>
            </a:r>
          </a:p>
          <a:p>
            <a:pPr marL="444600" lvl="1" indent="-228600"/>
            <a:r>
              <a:rPr lang="en-US" dirty="0"/>
              <a:t>Type by type</a:t>
            </a:r>
          </a:p>
          <a:p>
            <a:pPr marL="606600" lvl="2" indent="-228600"/>
            <a:r>
              <a:rPr lang="en-US" dirty="0"/>
              <a:t>All product pages, blog pages, all news pages, all event pages,…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Add all pages and URLs to the Excel template provided </a:t>
            </a:r>
            <a:r>
              <a:rPr lang="en-US" b="1" dirty="0">
                <a:hlinkClick r:id="rId2"/>
              </a:rPr>
              <a:t>here</a:t>
            </a:r>
            <a:r>
              <a:rPr lang="en-US" b="1" dirty="0"/>
              <a:t> or similar overview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Focus on getting the migrated pages to “good” status, not “perfect”!</a:t>
            </a:r>
          </a:p>
          <a:p>
            <a:pPr marL="444600" lvl="1" indent="-228600"/>
            <a:r>
              <a:rPr lang="en-US" dirty="0"/>
              <a:t>Keep the amount of work as low as possible</a:t>
            </a:r>
          </a:p>
          <a:p>
            <a:pPr marL="444600" lvl="1" indent="-228600"/>
            <a:r>
              <a:rPr lang="en-US" dirty="0"/>
              <a:t>You will never be “ready”, there is always something to improve</a:t>
            </a:r>
          </a:p>
          <a:p>
            <a:pPr marL="444600" lvl="1" indent="-228600"/>
            <a:r>
              <a:rPr lang="en-US" dirty="0"/>
              <a:t>Mind the gap – keep the timeframe between migration and launch as short as possible. Reduce double work in two CMS!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Avoid creating new content before the launch</a:t>
            </a:r>
          </a:p>
          <a:p>
            <a:pPr marL="444600" lvl="1" indent="-228600"/>
            <a:r>
              <a:rPr lang="en-US" dirty="0"/>
              <a:t>It is a good time to remove old/unused content!</a:t>
            </a:r>
          </a:p>
          <a:p>
            <a:pPr marL="444600" lvl="1" indent="-228600"/>
            <a:r>
              <a:rPr lang="en-US" dirty="0"/>
              <a:t>It is NOT a good time to create new content!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C8C0CB-3893-774C-FCC8-A7258A5B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FE6C0A-4B6E-90AE-8CCA-BD2FAF1A6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4689" y="1916113"/>
            <a:ext cx="4501986" cy="439261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</a:rPr>
              <a:t>+++ Reminder +++</a:t>
            </a:r>
          </a:p>
          <a:p>
            <a:r>
              <a:rPr lang="en-US" b="1" dirty="0"/>
              <a:t>Use the BEU website structure as a template to build your local structure</a:t>
            </a:r>
          </a:p>
          <a:p>
            <a:pPr lvl="1"/>
            <a:r>
              <a:rPr lang="en-US" dirty="0"/>
              <a:t>Download BEU structure here:</a:t>
            </a:r>
            <a:br>
              <a:rPr lang="en-US" dirty="0"/>
            </a:br>
            <a:r>
              <a:rPr lang="en-US" dirty="0">
                <a:hlinkClick r:id="rId2"/>
              </a:rPr>
              <a:t>https://contentstack-guide.konicaminolta.eu/cg-en/best-practices</a:t>
            </a:r>
            <a:r>
              <a:rPr lang="en-US" dirty="0"/>
              <a:t> </a:t>
            </a:r>
          </a:p>
          <a:p>
            <a:r>
              <a:rPr lang="en-US" b="1" dirty="0"/>
              <a:t>Take the chance to look at website of other NOCs</a:t>
            </a:r>
          </a:p>
          <a:p>
            <a:pPr lvl="1"/>
            <a:r>
              <a:rPr lang="en-US" dirty="0"/>
              <a:t>You can use these links and change the country codes:</a:t>
            </a:r>
          </a:p>
          <a:p>
            <a:pPr lvl="2"/>
            <a:r>
              <a:rPr lang="en-US" dirty="0">
                <a:hlinkClick r:id="rId3" tooltip="https://konicaminolta-preview.vercel.app/eu-en/"/>
              </a:rPr>
              <a:t>https://konicaminolta-preview.vercel.app/eu-en/</a:t>
            </a:r>
            <a:endParaRPr lang="en-US" dirty="0"/>
          </a:p>
          <a:p>
            <a:pPr lvl="2"/>
            <a:r>
              <a:rPr lang="en-US" dirty="0">
                <a:hlinkClick r:id="rId4" tooltip="https://konicaminolta-preview.vercel.app/fr-fr"/>
              </a:rPr>
              <a:t>https://konicaminolta-preview.vercel.app/fr-fr</a:t>
            </a:r>
            <a:endParaRPr lang="en-US" dirty="0"/>
          </a:p>
          <a:p>
            <a:pPr lvl="2"/>
            <a:r>
              <a:rPr lang="en-US" dirty="0">
                <a:hlinkClick r:id="rId5" tooltip="https://konicaminolta-preview.vercel.app/hu-hu"/>
              </a:rPr>
              <a:t>https://konicaminolta-preview.vercel.app/hu-hu</a:t>
            </a:r>
            <a:endParaRPr lang="en-US" dirty="0"/>
          </a:p>
          <a:p>
            <a:pPr lvl="2"/>
            <a:r>
              <a:rPr lang="en-US" dirty="0"/>
              <a:t>…</a:t>
            </a:r>
          </a:p>
          <a:p>
            <a:r>
              <a:rPr lang="en-US" b="1" dirty="0"/>
              <a:t>The ICW/Digital Workplace structure hasn’t been implemented by many NOCs – we used the chance at that time to merge solution and service pages!</a:t>
            </a:r>
          </a:p>
          <a:p>
            <a:pPr lvl="1"/>
            <a:r>
              <a:rPr lang="en-US" dirty="0"/>
              <a:t>There is no solution, software, hardware, service page any longer – only page and product page to build your structure!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BBE20-3F83-9023-662A-A79D452C6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 dirty="0"/>
              <a:t>© KONICA MINOLTA</a:t>
            </a:r>
            <a:endParaRPr kumimoji="1" lang="ja-JP" altLang="en-US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72ED71C-5010-26E1-C519-0EEA5C569FC1}"/>
              </a:ext>
            </a:extLst>
          </p:cNvPr>
          <p:cNvSpPr/>
          <p:nvPr/>
        </p:nvSpPr>
        <p:spPr>
          <a:xfrm>
            <a:off x="695326" y="1093509"/>
            <a:ext cx="9042564" cy="46191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8F332-DBEB-8CAB-1EFF-4762631241C0}"/>
              </a:ext>
            </a:extLst>
          </p:cNvPr>
          <p:cNvSpPr/>
          <p:nvPr/>
        </p:nvSpPr>
        <p:spPr>
          <a:xfrm>
            <a:off x="704752" y="1213274"/>
            <a:ext cx="3988692" cy="222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B8B779-AB52-7103-D018-8F99C34EBBB6}"/>
              </a:ext>
            </a:extLst>
          </p:cNvPr>
          <p:cNvSpPr txBox="1"/>
          <p:nvPr/>
        </p:nvSpPr>
        <p:spPr>
          <a:xfrm>
            <a:off x="1080493" y="1232132"/>
            <a:ext cx="842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accent3"/>
                </a:solidFill>
              </a:rPr>
              <a:t>September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6FDC2D-0613-715F-838C-4892B81A3F2C}"/>
              </a:ext>
            </a:extLst>
          </p:cNvPr>
          <p:cNvSpPr txBox="1"/>
          <p:nvPr/>
        </p:nvSpPr>
        <p:spPr>
          <a:xfrm>
            <a:off x="2308237" y="1232132"/>
            <a:ext cx="842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accent3"/>
                </a:solidFill>
              </a:rPr>
              <a:t>October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0082F9-CD7B-5494-43E9-87AC22172C56}"/>
              </a:ext>
            </a:extLst>
          </p:cNvPr>
          <p:cNvSpPr txBox="1"/>
          <p:nvPr/>
        </p:nvSpPr>
        <p:spPr>
          <a:xfrm>
            <a:off x="3535981" y="1232132"/>
            <a:ext cx="842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accent3"/>
                </a:solidFill>
              </a:rPr>
              <a:t>November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31F58B-0D10-4190-B758-3AE75E610C1C}"/>
              </a:ext>
            </a:extLst>
          </p:cNvPr>
          <p:cNvSpPr txBox="1"/>
          <p:nvPr/>
        </p:nvSpPr>
        <p:spPr>
          <a:xfrm>
            <a:off x="4763725" y="1232132"/>
            <a:ext cx="842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accent3"/>
                </a:solidFill>
              </a:rPr>
              <a:t>December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C2BDD-E69D-8B25-21AC-D1B61A4AFBED}"/>
              </a:ext>
            </a:extLst>
          </p:cNvPr>
          <p:cNvSpPr txBox="1"/>
          <p:nvPr/>
        </p:nvSpPr>
        <p:spPr>
          <a:xfrm>
            <a:off x="5991469" y="1232132"/>
            <a:ext cx="842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accent3"/>
                </a:solidFill>
              </a:rPr>
              <a:t>January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37DC85-7386-C235-1855-1AD1C0AB7C8A}"/>
              </a:ext>
            </a:extLst>
          </p:cNvPr>
          <p:cNvSpPr txBox="1"/>
          <p:nvPr/>
        </p:nvSpPr>
        <p:spPr>
          <a:xfrm>
            <a:off x="7219213" y="1232132"/>
            <a:ext cx="842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accent3"/>
                </a:solidFill>
              </a:rPr>
              <a:t>February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6E85F0-3FCD-8E01-7BC7-5014E7F0771E}"/>
              </a:ext>
            </a:extLst>
          </p:cNvPr>
          <p:cNvSpPr txBox="1"/>
          <p:nvPr/>
        </p:nvSpPr>
        <p:spPr>
          <a:xfrm>
            <a:off x="8446957" y="1232132"/>
            <a:ext cx="842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accent3"/>
                </a:solidFill>
              </a:rPr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35155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4E783-E6A8-240A-8DBD-9DFF033D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C5E7A93-3A8D-8D40-574A-F87591D7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requesting new features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10CBAD-5779-869B-9C01-92681EB75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Opportunities to optimize content elements, templates, features and processes</a:t>
            </a:r>
          </a:p>
          <a:p>
            <a:r>
              <a:rPr lang="en-US" dirty="0"/>
              <a:t>Collect and report!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Process to request new features</a:t>
            </a:r>
          </a:p>
          <a:p>
            <a:r>
              <a:rPr lang="en-US" dirty="0"/>
              <a:t>send email to Tino</a:t>
            </a:r>
          </a:p>
          <a:p>
            <a:r>
              <a:rPr lang="en-US" dirty="0"/>
              <a:t>Ticket will be created and marked as “to be prioritized”</a:t>
            </a:r>
          </a:p>
          <a:p>
            <a:r>
              <a:rPr lang="en-US" dirty="0"/>
              <a:t>Website Core Team prioritizes tickets</a:t>
            </a:r>
          </a:p>
          <a:p>
            <a:r>
              <a:rPr lang="en-US" dirty="0"/>
              <a:t>Roadmap will be updated and communicated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6D9B95-075A-E2E5-6F82-5276BC4A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AD201-9D9F-F0BF-CB26-3EA41CD10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7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35C94DF-01EF-4EEE-0199-A3040785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/>
              <a:t>Copying blocks with RTE fields is now working</a:t>
            </a:r>
          </a:p>
          <a:p>
            <a:pPr marL="444600" lvl="1" indent="-228600"/>
            <a:r>
              <a:rPr lang="en-US" dirty="0"/>
              <a:t>Contentstack created the new block with the same ID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Card Grid variant “horizontal” available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Styling of tables in RTE is in progress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UI issues related to preview</a:t>
            </a:r>
          </a:p>
          <a:p>
            <a:pPr marL="444600" lvl="1" indent="-228600"/>
            <a:r>
              <a:rPr lang="en-US" dirty="0"/>
              <a:t>we are investigating and trying to reproduce</a:t>
            </a:r>
          </a:p>
          <a:p>
            <a:pPr marL="444600" lvl="1" indent="-228600"/>
            <a:r>
              <a:rPr lang="en-US" dirty="0"/>
              <a:t>you see all changes in the editor and can workaround with “save and reload”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4DB0D8-FD60-3581-7D2D-93D87B04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2656"/>
            <a:ext cx="9697875" cy="311624"/>
          </a:xfrm>
        </p:spPr>
        <p:txBody>
          <a:bodyPr/>
          <a:lstStyle/>
          <a:p>
            <a:r>
              <a:rPr lang="en-US" dirty="0"/>
              <a:t>Updates on currently reported issues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B62777-1330-8F2B-479F-E0FD36D3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F61AD1-46B5-631E-1D62-ABF82B785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7" name="Grafik 6" descr="Häkchen mit einfarbiger Füllung">
            <a:extLst>
              <a:ext uri="{FF2B5EF4-FFF2-40B4-BE49-F238E27FC236}">
                <a16:creationId xmlns:a16="http://schemas.microsoft.com/office/drawing/2014/main" id="{0BD3BB1F-2D31-2866-F5A2-938083C5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2178" y="2109916"/>
            <a:ext cx="2892458" cy="28924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EECE49-F331-EA92-9C5C-F9C8AB296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09" y="2808710"/>
            <a:ext cx="1789131" cy="2168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DEB9C8-DF69-A6EC-65DF-2F2C76556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729" y="3038867"/>
            <a:ext cx="4575140" cy="1728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A32008B-5A99-546C-141D-27814CC5AD3B}"/>
              </a:ext>
            </a:extLst>
          </p:cNvPr>
          <p:cNvSpPr/>
          <p:nvPr/>
        </p:nvSpPr>
        <p:spPr>
          <a:xfrm>
            <a:off x="945638" y="4572709"/>
            <a:ext cx="1514757" cy="300948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B1E23-5028-D4F1-A173-54FD760C8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/>
              <a:t>Remigration of content is NOT possible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New widgets/features requested</a:t>
            </a:r>
          </a:p>
          <a:p>
            <a:pPr lvl="1"/>
            <a:r>
              <a:rPr lang="en-US" dirty="0" err="1"/>
              <a:t>priorization</a:t>
            </a:r>
            <a:r>
              <a:rPr lang="en-US" dirty="0"/>
              <a:t> by Website Core Team, will be added to roadmap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Content alignment of headlines and texts</a:t>
            </a:r>
          </a:p>
          <a:p>
            <a:pPr lvl="1"/>
            <a:r>
              <a:rPr lang="en-US" dirty="0"/>
              <a:t>by design the content is left aligned, based on readability</a:t>
            </a:r>
          </a:p>
          <a:p>
            <a:pPr lvl="1"/>
            <a:r>
              <a:rPr lang="en-US" dirty="0"/>
              <a:t>only the icon card grid can be centered</a:t>
            </a:r>
            <a:endParaRPr lang="de-DE" dirty="0"/>
          </a:p>
          <a:p>
            <a:pPr lvl="1"/>
            <a:r>
              <a:rPr lang="de-DE" dirty="0"/>
              <a:t>Updates to </a:t>
            </a:r>
            <a:r>
              <a:rPr lang="de-DE" dirty="0" err="1"/>
              <a:t>the</a:t>
            </a:r>
            <a:r>
              <a:rPr lang="de-DE" dirty="0"/>
              <a:t> design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prioritized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Website Core Team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F30A8F-02FB-FD9E-354D-A1CA197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2656"/>
            <a:ext cx="9697875" cy="311624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Rejected requests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7E6DB6-4A8F-10F1-88C8-B0F33425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3C8A5-B448-21E4-777A-5CE9BEC84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8" name="Grafik 7" descr="Schließen mit einfarbiger Füllung">
            <a:extLst>
              <a:ext uri="{FF2B5EF4-FFF2-40B4-BE49-F238E27FC236}">
                <a16:creationId xmlns:a16="http://schemas.microsoft.com/office/drawing/2014/main" id="{B1752FC1-A4FC-348F-09D7-7D3170CE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2178" y="2109916"/>
            <a:ext cx="2892458" cy="28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0E4DD5-F94B-84EE-33AE-A848D1E0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/>
              <a:t>Marketo Forms</a:t>
            </a:r>
          </a:p>
          <a:p>
            <a:pPr marL="444600" lvl="1" indent="-228600"/>
            <a:r>
              <a:rPr lang="en-US" dirty="0"/>
              <a:t>Integration in Contentstack will be optimized/JavaScript updated</a:t>
            </a:r>
          </a:p>
          <a:p>
            <a:pPr marL="444600" lvl="1" indent="-228600"/>
            <a:r>
              <a:rPr lang="en-US" dirty="0"/>
              <a:t>No action item on your side – this will be fixed globally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err="1"/>
              <a:t>Algolia</a:t>
            </a:r>
            <a:r>
              <a:rPr lang="en-US" b="1" dirty="0"/>
              <a:t> index is enabled</a:t>
            </a:r>
          </a:p>
          <a:p>
            <a:pPr marL="444600" lvl="1" indent="-228600"/>
            <a:r>
              <a:rPr lang="en-US" dirty="0"/>
              <a:t>All items will be re-indexed (old entries will disappear)</a:t>
            </a:r>
          </a:p>
          <a:p>
            <a:pPr marL="444600" lvl="1" indent="-228600"/>
            <a:r>
              <a:rPr lang="en-US" dirty="0"/>
              <a:t>new pages will be indexed when published to “production”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Product page template will get a new “Sections” area below the specifications</a:t>
            </a:r>
          </a:p>
          <a:p>
            <a:pPr marL="444600" lvl="1" indent="-228600"/>
            <a:r>
              <a:rPr lang="en-US" dirty="0"/>
              <a:t>Other templates will be reviewed as well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85DA18-8FAF-89FE-93B1-AAD1A6F8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2656"/>
            <a:ext cx="9697875" cy="311624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Current TOP 3 updates we are working 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7504A9-7FA5-79D9-B0C0-3BECBBD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8A92A5-FE4A-E1DA-03C4-DEB1F1F6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7" name="Grafik 6" descr="Ausrufezeichen mit einfarbiger Füllung">
            <a:extLst>
              <a:ext uri="{FF2B5EF4-FFF2-40B4-BE49-F238E27FC236}">
                <a16:creationId xmlns:a16="http://schemas.microsoft.com/office/drawing/2014/main" id="{8644ECF4-04A4-63B8-C113-40898FA2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7817" y="2375555"/>
            <a:ext cx="2353049" cy="23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02AFEFD-7481-72C2-C6B3-61B23C31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916113"/>
            <a:ext cx="7487141" cy="4392612"/>
          </a:xfrm>
        </p:spPr>
        <p:txBody>
          <a:bodyPr/>
          <a:lstStyle/>
          <a:p>
            <a:r>
              <a:rPr lang="en-US" b="1" dirty="0"/>
              <a:t>How to achieve the intended </a:t>
            </a:r>
            <a:r>
              <a:rPr lang="en-US" b="1" dirty="0">
                <a:solidFill>
                  <a:schemeClr val="accent3"/>
                </a:solidFill>
              </a:rPr>
              <a:t>website structure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3"/>
                </a:solidFill>
              </a:rPr>
              <a:t>Content Distribution </a:t>
            </a:r>
            <a:r>
              <a:rPr lang="en-US" b="1" dirty="0"/>
              <a:t>from BEU to NOCs and between NOCs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3"/>
                </a:solidFill>
              </a:rPr>
              <a:t>Dealer Locator </a:t>
            </a:r>
            <a:r>
              <a:rPr lang="en-US" b="1" dirty="0"/>
              <a:t>- how it has been migrated and how to make the new Dealer Locator available</a:t>
            </a:r>
          </a:p>
          <a:p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63102B-E0FD-FC13-0295-18AE9E4C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Tino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97FB1D-6B10-DAAF-2771-B9752230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28472B-EF5E-E85B-547A-A75F5CAE2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pic>
        <p:nvPicPr>
          <p:cNvPr id="8" name="Grafik 7" descr="Fragezeichen mit einfarbiger Füllung">
            <a:extLst>
              <a:ext uri="{FF2B5EF4-FFF2-40B4-BE49-F238E27FC236}">
                <a16:creationId xmlns:a16="http://schemas.microsoft.com/office/drawing/2014/main" id="{84DE00A1-7389-7E10-290B-2B8BE2C1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6336" y="2413902"/>
            <a:ext cx="2276354" cy="22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6F32B-CE08-AEDB-B168-668B2C54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Timeline/Roadmap – 21 </a:t>
            </a:r>
            <a:r>
              <a:rPr lang="de-DE" dirty="0" err="1"/>
              <a:t>responses</a:t>
            </a:r>
            <a:r>
              <a:rPr lang="de-DE" dirty="0"/>
              <a:t>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1D475A-779A-4924-925A-8FA740B2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70A-6F5C-6649-A1AD-E583F691C06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B3F156-F1B2-FF43-9602-20EACDF25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© KONICA MINOLTA</a:t>
            </a:r>
            <a:endParaRPr kumimoji="1" lang="ja-JP" alt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3ED6E8-63BA-6150-15C6-312D0FBFFE88}"/>
              </a:ext>
            </a:extLst>
          </p:cNvPr>
          <p:cNvSpPr/>
          <p:nvPr/>
        </p:nvSpPr>
        <p:spPr>
          <a:xfrm flipV="1">
            <a:off x="695325" y="2047013"/>
            <a:ext cx="10268048" cy="323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EF36CC-D914-4114-8827-63D130B37DD3}"/>
              </a:ext>
            </a:extLst>
          </p:cNvPr>
          <p:cNvSpPr txBox="1"/>
          <p:nvPr/>
        </p:nvSpPr>
        <p:spPr>
          <a:xfrm>
            <a:off x="1674380" y="2116316"/>
            <a:ext cx="15055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09863E-BD19-0132-06B1-8FE4BC15B83A}"/>
              </a:ext>
            </a:extLst>
          </p:cNvPr>
          <p:cNvSpPr txBox="1"/>
          <p:nvPr/>
        </p:nvSpPr>
        <p:spPr>
          <a:xfrm>
            <a:off x="3997325" y="2116316"/>
            <a:ext cx="15055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bg1"/>
                </a:solidFill>
              </a:rPr>
              <a:t>January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903EF1-46D7-A63A-3CBC-C360D977E330}"/>
              </a:ext>
            </a:extLst>
          </p:cNvPr>
          <p:cNvSpPr txBox="1"/>
          <p:nvPr/>
        </p:nvSpPr>
        <p:spPr>
          <a:xfrm>
            <a:off x="6706769" y="2116316"/>
            <a:ext cx="15055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bg1"/>
                </a:solidFill>
              </a:rPr>
              <a:t>February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5DC698B-A8AF-C7AB-98DF-C96D9B24BA10}"/>
              </a:ext>
            </a:extLst>
          </p:cNvPr>
          <p:cNvSpPr txBox="1"/>
          <p:nvPr/>
        </p:nvSpPr>
        <p:spPr>
          <a:xfrm>
            <a:off x="9447493" y="2116316"/>
            <a:ext cx="15055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bg1"/>
                </a:solidFill>
              </a:rPr>
              <a:t>March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367015EC-19FA-81EA-85F1-C78EAA4FCA85}"/>
              </a:ext>
            </a:extLst>
          </p:cNvPr>
          <p:cNvSpPr/>
          <p:nvPr/>
        </p:nvSpPr>
        <p:spPr>
          <a:xfrm>
            <a:off x="695325" y="2573485"/>
            <a:ext cx="2484582" cy="323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65EDC7CB-20DE-3100-A6EF-365CD9D28830}"/>
              </a:ext>
            </a:extLst>
          </p:cNvPr>
          <p:cNvSpPr/>
          <p:nvPr/>
        </p:nvSpPr>
        <p:spPr>
          <a:xfrm>
            <a:off x="3179907" y="2886837"/>
            <a:ext cx="2641600" cy="323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4" name="Textfeld 14">
            <a:extLst>
              <a:ext uri="{FF2B5EF4-FFF2-40B4-BE49-F238E27FC236}">
                <a16:creationId xmlns:a16="http://schemas.microsoft.com/office/drawing/2014/main" id="{869D0549-A6E1-6D84-BFA6-778CA5441C36}"/>
              </a:ext>
            </a:extLst>
          </p:cNvPr>
          <p:cNvSpPr txBox="1"/>
          <p:nvPr/>
        </p:nvSpPr>
        <p:spPr>
          <a:xfrm>
            <a:off x="1674380" y="2992380"/>
            <a:ext cx="17826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SEU</a:t>
            </a:r>
          </a:p>
        </p:txBody>
      </p:sp>
      <p:sp>
        <p:nvSpPr>
          <p:cNvPr id="15" name="Textfeld 15">
            <a:extLst>
              <a:ext uri="{FF2B5EF4-FFF2-40B4-BE49-F238E27FC236}">
                <a16:creationId xmlns:a16="http://schemas.microsoft.com/office/drawing/2014/main" id="{1E1A6604-0BBA-1D83-044B-3AE8D8BF982D}"/>
              </a:ext>
            </a:extLst>
          </p:cNvPr>
          <p:cNvSpPr txBox="1"/>
          <p:nvPr/>
        </p:nvSpPr>
        <p:spPr>
          <a:xfrm>
            <a:off x="4114590" y="3277298"/>
            <a:ext cx="187845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BEU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BRO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BBG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BTR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BGB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AD3B9882-CF30-34AA-CFB2-58F3FE6E3CC5}"/>
              </a:ext>
            </a:extLst>
          </p:cNvPr>
          <p:cNvSpPr/>
          <p:nvPr/>
        </p:nvSpPr>
        <p:spPr>
          <a:xfrm>
            <a:off x="5821507" y="3209907"/>
            <a:ext cx="2641600" cy="323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8" name="Textfeld 15">
            <a:extLst>
              <a:ext uri="{FF2B5EF4-FFF2-40B4-BE49-F238E27FC236}">
                <a16:creationId xmlns:a16="http://schemas.microsoft.com/office/drawing/2014/main" id="{A6FAF909-C6E2-F628-FFA8-A2C783354A38}"/>
              </a:ext>
            </a:extLst>
          </p:cNvPr>
          <p:cNvSpPr txBox="1"/>
          <p:nvPr/>
        </p:nvSpPr>
        <p:spPr>
          <a:xfrm>
            <a:off x="6756190" y="3600368"/>
            <a:ext cx="187845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BCZ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BSK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BFI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BPT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BPL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D6620CAE-8616-52A0-4921-28CAEA10A586}"/>
              </a:ext>
            </a:extLst>
          </p:cNvPr>
          <p:cNvSpPr/>
          <p:nvPr/>
        </p:nvSpPr>
        <p:spPr>
          <a:xfrm>
            <a:off x="8463107" y="3521880"/>
            <a:ext cx="2641600" cy="323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A0B4270D-EC59-A155-1947-D178B3CB83D2}"/>
              </a:ext>
            </a:extLst>
          </p:cNvPr>
          <p:cNvSpPr txBox="1"/>
          <p:nvPr/>
        </p:nvSpPr>
        <p:spPr>
          <a:xfrm>
            <a:off x="9397790" y="3912341"/>
            <a:ext cx="187845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BNO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BHN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BD/BAT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BBE/BNL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BF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BGR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/>
              <a:t>BDK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F3BDA90-A673-60FF-D7BC-8C16528E1B78}"/>
              </a:ext>
            </a:extLst>
          </p:cNvPr>
          <p:cNvCxnSpPr>
            <a:cxnSpLocks/>
          </p:cNvCxnSpPr>
          <p:nvPr/>
        </p:nvCxnSpPr>
        <p:spPr>
          <a:xfrm flipV="1">
            <a:off x="3930977" y="3124898"/>
            <a:ext cx="0" cy="2069271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feld 14">
            <a:extLst>
              <a:ext uri="{FF2B5EF4-FFF2-40B4-BE49-F238E27FC236}">
                <a16:creationId xmlns:a16="http://schemas.microsoft.com/office/drawing/2014/main" id="{F29F4300-F758-5CF1-7CF3-9DBF67892F3B}"/>
              </a:ext>
            </a:extLst>
          </p:cNvPr>
          <p:cNvSpPr txBox="1"/>
          <p:nvPr/>
        </p:nvSpPr>
        <p:spPr>
          <a:xfrm>
            <a:off x="3223281" y="5261358"/>
            <a:ext cx="17826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/>
              <a:t>Training Session #4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err="1"/>
              <a:t>Prelaunch</a:t>
            </a:r>
            <a:r>
              <a:rPr lang="de-DE" sz="1200" dirty="0"/>
              <a:t> activities</a:t>
            </a:r>
          </a:p>
        </p:txBody>
      </p:sp>
      <p:sp>
        <p:nvSpPr>
          <p:cNvPr id="25" name="Textfeld 14">
            <a:extLst>
              <a:ext uri="{FF2B5EF4-FFF2-40B4-BE49-F238E27FC236}">
                <a16:creationId xmlns:a16="http://schemas.microsoft.com/office/drawing/2014/main" id="{9897BE1E-1B06-13A6-B592-CC128B6BC8C9}"/>
              </a:ext>
            </a:extLst>
          </p:cNvPr>
          <p:cNvSpPr txBox="1"/>
          <p:nvPr/>
        </p:nvSpPr>
        <p:spPr>
          <a:xfrm>
            <a:off x="2880402" y="6380731"/>
            <a:ext cx="64311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2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4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96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7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609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931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253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575" algn="l" defTabSz="1028644" rtl="0" eaLnBrk="1" latinLnBrk="0" hangingPunct="1"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>
                <a:solidFill>
                  <a:schemeClr val="accent3"/>
                </a:solidFill>
              </a:rPr>
              <a:t>Should </a:t>
            </a:r>
            <a:r>
              <a:rPr lang="de-DE" sz="1200" b="1" dirty="0" err="1">
                <a:solidFill>
                  <a:schemeClr val="accent3"/>
                </a:solidFill>
              </a:rPr>
              <a:t>we</a:t>
            </a:r>
            <a:r>
              <a:rPr lang="de-DE" sz="1200" b="1" dirty="0">
                <a:solidFill>
                  <a:schemeClr val="accent3"/>
                </a:solidFill>
              </a:rPr>
              <a:t> offer </a:t>
            </a:r>
            <a:r>
              <a:rPr lang="de-DE" sz="1200" b="1" dirty="0" err="1">
                <a:solidFill>
                  <a:schemeClr val="accent3"/>
                </a:solidFill>
              </a:rPr>
              <a:t>more</a:t>
            </a:r>
            <a:r>
              <a:rPr lang="de-DE" sz="1200" b="1" dirty="0">
                <a:solidFill>
                  <a:schemeClr val="accent3"/>
                </a:solidFill>
              </a:rPr>
              <a:t> Q&amp;A </a:t>
            </a:r>
            <a:r>
              <a:rPr lang="de-DE" sz="1200" b="1" dirty="0" err="1">
                <a:solidFill>
                  <a:schemeClr val="accent3"/>
                </a:solidFill>
              </a:rPr>
              <a:t>sessions</a:t>
            </a:r>
            <a:r>
              <a:rPr lang="de-DE" sz="1200" b="1" dirty="0">
                <a:solidFill>
                  <a:schemeClr val="accent3"/>
                </a:solidFill>
              </a:rPr>
              <a:t> during </a:t>
            </a:r>
            <a:r>
              <a:rPr lang="de-DE" sz="1200" b="1" dirty="0" err="1">
                <a:solidFill>
                  <a:schemeClr val="accent3"/>
                </a:solidFill>
              </a:rPr>
              <a:t>the</a:t>
            </a:r>
            <a:r>
              <a:rPr lang="de-DE" sz="1200" b="1" dirty="0">
                <a:solidFill>
                  <a:schemeClr val="accent3"/>
                </a:solidFill>
              </a:rPr>
              <a:t> </a:t>
            </a:r>
            <a:r>
              <a:rPr lang="de-DE" sz="1200" b="1" dirty="0" err="1">
                <a:solidFill>
                  <a:schemeClr val="accent3"/>
                </a:solidFill>
              </a:rPr>
              <a:t>next</a:t>
            </a:r>
            <a:r>
              <a:rPr lang="de-DE" sz="1200" b="1" dirty="0">
                <a:solidFill>
                  <a:schemeClr val="accent3"/>
                </a:solidFill>
              </a:rPr>
              <a:t> weeks?</a:t>
            </a:r>
          </a:p>
        </p:txBody>
      </p:sp>
    </p:spTree>
    <p:extLst>
      <p:ext uri="{BB962C8B-B14F-4D97-AF65-F5344CB8AC3E}">
        <p14:creationId xmlns:p14="http://schemas.microsoft.com/office/powerpoint/2010/main" val="10912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l">
  <a:themeElements>
    <a:clrScheme name="Konica Minolta">
      <a:dk1>
        <a:sysClr val="windowText" lastClr="000000"/>
      </a:dk1>
      <a:lt1>
        <a:sysClr val="window" lastClr="FFFFFF"/>
      </a:lt1>
      <a:dk2>
        <a:srgbClr val="C1E5F4"/>
      </a:dk2>
      <a:lt2>
        <a:srgbClr val="BEE2DD"/>
      </a:lt2>
      <a:accent1>
        <a:srgbClr val="0062C2"/>
      </a:accent1>
      <a:accent2>
        <a:srgbClr val="009EB7"/>
      </a:accent2>
      <a:accent3>
        <a:srgbClr val="C0167B"/>
      </a:accent3>
      <a:accent4>
        <a:srgbClr val="CEA100"/>
      </a:accent4>
      <a:accent5>
        <a:srgbClr val="826FB0"/>
      </a:accent5>
      <a:accent6>
        <a:srgbClr val="E5E3DF"/>
      </a:accent6>
      <a:hlink>
        <a:srgbClr val="0062C2"/>
      </a:hlink>
      <a:folHlink>
        <a:srgbClr val="000000"/>
      </a:folHlink>
    </a:clrScheme>
    <a:fontScheme name="KM_Verdana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M Rethink PPT template Colour Theme Landscape 16 to 9.potx" id="{F6891A1D-8BBF-4C34-A873-1519CB44737B}" vid="{94A3736A-E8AD-4566-9F56-4EA2DB4AA2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FE7E5C783F443BA8DCD7628B7F1FD" ma:contentTypeVersion="4" ma:contentTypeDescription="Create a new document." ma:contentTypeScope="" ma:versionID="b1137b7e1731d49688372c72fefa2a93">
  <xsd:schema xmlns:xsd="http://www.w3.org/2001/XMLSchema" xmlns:xs="http://www.w3.org/2001/XMLSchema" xmlns:p="http://schemas.microsoft.com/office/2006/metadata/properties" xmlns:ns2="716d0d45-0af2-4ae4-8716-3ca70fc31ef1" targetNamespace="http://schemas.microsoft.com/office/2006/metadata/properties" ma:root="true" ma:fieldsID="f2233e75ab69816e9bb3f42ffca3bce6" ns2:_="">
    <xsd:import namespace="716d0d45-0af2-4ae4-8716-3ca70fc3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d0d45-0af2-4ae4-8716-3ca70fc31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03E5C-A29A-4A5E-A93E-219520E35853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716d0d45-0af2-4ae4-8716-3ca70fc31ef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5206310-7124-4FB7-9DB9-50E580214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1910B5-0B57-46C6-8FFE-A75C9ABBE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d0d45-0af2-4ae4-8716-3ca70fc31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KM Rethink PPT template Colour Theme Landscape 16 to 9</Template>
  <TotalTime>0</TotalTime>
  <Words>761</Words>
  <Application>Microsoft Office PowerPoint</Application>
  <PresentationFormat>Breitbild</PresentationFormat>
  <Paragraphs>145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游ゴシック</vt:lpstr>
      <vt:lpstr>Arial</vt:lpstr>
      <vt:lpstr>Lucida Sans Unicode</vt:lpstr>
      <vt:lpstr>Verdana</vt:lpstr>
      <vt:lpstr>Col</vt:lpstr>
      <vt:lpstr>European website cms: Contentstack</vt:lpstr>
      <vt:lpstr>Agenda for today</vt:lpstr>
      <vt:lpstr>Reminder on project priorities</vt:lpstr>
      <vt:lpstr>Process of requesting new features</vt:lpstr>
      <vt:lpstr>Updates on currently reported issues</vt:lpstr>
      <vt:lpstr>Rejected requests</vt:lpstr>
      <vt:lpstr>Current TOP 3 updates we are working on</vt:lpstr>
      <vt:lpstr>Training session by Tino</vt:lpstr>
      <vt:lpstr>Timeline/Roadmap – 21 responses!</vt:lpstr>
      <vt:lpstr>Now it is your turn…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Stuermer, Stefan</dc:creator>
  <cp:lastModifiedBy>Stuermer, Stefan</cp:lastModifiedBy>
  <cp:revision>74</cp:revision>
  <dcterms:created xsi:type="dcterms:W3CDTF">2024-08-28T15:16:06Z</dcterms:created>
  <dcterms:modified xsi:type="dcterms:W3CDTF">2024-11-22T12:02:12Z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0x010100B1CFE7E5C783F443BA8DCD7628B7F1FD</vt:lpwstr>
  </property>
</Properties>
</file>