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1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057E8-0099-4A8F-9EE8-95E5283295E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EE425-A7B5-4856-9555-B56DAC54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7E59-90BA-4534-9C9D-41675A1EBC0E}" type="datetime1">
              <a:rPr lang="LID4096" smtClean="0"/>
              <a:t>07/12/2021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8F9D-C31F-C347-9249-DDE7F70A8B2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055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BEC8-EC19-4EA7-9749-DE9B407C26B5}" type="datetime1">
              <a:rPr lang="LID4096" smtClean="0"/>
              <a:t>07/12/2021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8F9D-C31F-C347-9249-DDE7F70A8B2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6417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7273-66B0-4F6F-8C76-9C9E66800350}" type="datetime1">
              <a:rPr lang="LID4096" smtClean="0"/>
              <a:t>07/12/2021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8F9D-C31F-C347-9249-DDE7F70A8B2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5812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4C50-8A2F-4201-A951-AB772C4B56B6}" type="datetime1">
              <a:rPr lang="LID4096" smtClean="0"/>
              <a:t>07/12/2021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8F9D-C31F-C347-9249-DDE7F70A8B2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0325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AD43-F11B-473C-917E-AED7AABFDD59}" type="datetime1">
              <a:rPr lang="LID4096" smtClean="0"/>
              <a:t>07/12/2021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8F9D-C31F-C347-9249-DDE7F70A8B2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9508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0E7C-94B1-449A-BD23-FF4C3CBDC715}" type="datetime1">
              <a:rPr lang="LID4096" smtClean="0"/>
              <a:t>07/12/2021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8F9D-C31F-C347-9249-DDE7F70A8B2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7240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1EC1-4198-40AF-885A-1E77D37635C6}" type="datetime1">
              <a:rPr lang="LID4096" smtClean="0"/>
              <a:t>07/12/2021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8F9D-C31F-C347-9249-DDE7F70A8B2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9780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30DC-D9DE-46EB-917B-52B290BC2E54}" type="datetime1">
              <a:rPr lang="LID4096" smtClean="0"/>
              <a:t>07/12/2021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8F9D-C31F-C347-9249-DDE7F70A8B2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1263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E3D8-E2FA-4F3D-BC81-1C0BF2AFBB98}" type="datetime1">
              <a:rPr lang="LID4096" smtClean="0"/>
              <a:t>07/12/2021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8F9D-C31F-C347-9249-DDE7F70A8B2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7567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40DF-7053-4D14-95D7-EE7817E3EAE0}" type="datetime1">
              <a:rPr lang="LID4096" smtClean="0"/>
              <a:t>07/12/2021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8F9D-C31F-C347-9249-DDE7F70A8B2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4068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B950-1228-4169-B532-EC792C439DE8}" type="datetime1">
              <a:rPr lang="LID4096" smtClean="0"/>
              <a:t>07/12/2021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8F9D-C31F-C347-9249-DDE7F70A8B2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2372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A262-EDAD-43D9-9B5F-F627DC17648C}" type="datetime1">
              <a:rPr lang="LID4096" smtClean="0"/>
              <a:t>07/12/2021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CP-246803/STE/0721/005</a:t>
            </a:r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D8F9D-C31F-C347-9249-DDE7F70A8B2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5309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33FCF5C-A14B-9247-8CAE-51486453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06E87F-4A91-4478-949D-1BF3B2EC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95300" y="6492875"/>
            <a:ext cx="3086100" cy="365125"/>
          </a:xfrm>
        </p:spPr>
        <p:txBody>
          <a:bodyPr/>
          <a:lstStyle/>
          <a:p>
            <a:r>
              <a:rPr lang="en-US" dirty="0"/>
              <a:t>CP-246803/STE/0721/005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1350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D70F4A-4067-B048-8109-B040D2AE5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6AC1E6-18E7-4304-BA35-0F37D9D9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9041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3A6A1D-D456-BB40-B833-C8626692B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EF46C9-9B70-4610-B27F-0C4A0D69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0767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311583-B60B-C644-ABFE-D32CA37E7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5E906C-ACE5-4EF2-9E16-A3267B88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285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82CCAC-A605-0142-AFEB-4C4C74FB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9D6C0F-7276-4E5E-8BB8-231F01C19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7374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05DE83-2C57-1B4F-BD6B-B22AC7630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75B409-AF34-42CC-A5B9-EE32F30C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0430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F7994C-00F5-3045-B6E6-E5A56CC72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EA3577-7ECF-405D-B5AF-ADA3AA22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0900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9BC56D-46F3-B540-AE31-BA890F1F5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263B1B-46E7-45E8-BBA4-FEAE85BF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76115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48A467-0207-D44E-9101-7F850F8BC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7E42D7-0E90-422C-AAD4-83867525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39165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7B3FB8F-CE75-3F4C-AD2F-523A396F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C52254-A620-4233-B92A-A9DA14E3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7235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3425A3-919F-B745-8965-92EBE1035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78295F-572E-4D5F-8C50-F1B7788F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8424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26EAE66-CD03-AB4D-AE30-F5FBCC37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A0F8C3-31E0-4FEE-892B-3878E483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57175" y="6486526"/>
            <a:ext cx="3086100" cy="365125"/>
          </a:xfrm>
        </p:spPr>
        <p:txBody>
          <a:bodyPr/>
          <a:lstStyle/>
          <a:p>
            <a:r>
              <a:rPr lang="en-US" dirty="0"/>
              <a:t>CP-246803/STE/0721/005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911407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366BEE2-2DE3-A342-BBA6-F4EC60BFB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B04903-EAF1-46CE-AA56-E89F4DE3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51411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F9F7A79E-E055-5B47-8AE4-4C1262644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279A74-D61D-4DFB-AEBD-8A6F3DA2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1134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7E9EEE1-15F6-9748-8B27-EDB8732C2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C8E0E9-6D64-4EFB-98B5-BF248B14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09575" y="6477001"/>
            <a:ext cx="3086100" cy="365125"/>
          </a:xfrm>
        </p:spPr>
        <p:txBody>
          <a:bodyPr/>
          <a:lstStyle/>
          <a:p>
            <a:r>
              <a:rPr lang="en-US" dirty="0"/>
              <a:t>CP-246803/STE/0721/005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94537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9F692A5-A933-2F4D-B09B-F5093DDA6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40D4B6-D488-4D67-AB67-061957F4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0515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1E03867-5AA5-AD4F-9487-D5A4847F8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333F7D-913E-4670-8D88-39BD2767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4825" y="6477001"/>
            <a:ext cx="3086100" cy="365125"/>
          </a:xfrm>
        </p:spPr>
        <p:txBody>
          <a:bodyPr/>
          <a:lstStyle/>
          <a:p>
            <a:r>
              <a:rPr lang="en-US" dirty="0"/>
              <a:t>CP-246803/STE/0721/005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52795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B6C3E03-3AD0-1043-8D5F-8946E9A1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BD1B54-D308-4B9C-A59C-9A673147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4825" y="6492875"/>
            <a:ext cx="3086100" cy="365125"/>
          </a:xfrm>
        </p:spPr>
        <p:txBody>
          <a:bodyPr/>
          <a:lstStyle/>
          <a:p>
            <a:r>
              <a:rPr lang="en-US" dirty="0"/>
              <a:t>CP-246803/STE/0721/005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33709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0CE534F-F404-1940-9BDC-8D3A5494D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D5BAA0-89D3-4057-B2CE-E5EA8E57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725" y="6492875"/>
            <a:ext cx="3086100" cy="365125"/>
          </a:xfrm>
        </p:spPr>
        <p:txBody>
          <a:bodyPr/>
          <a:lstStyle/>
          <a:p>
            <a:r>
              <a:rPr lang="en-US" dirty="0"/>
              <a:t>CP-246803/STE/0721/005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38447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4462832-D53D-884C-B1A8-7D5B32633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317392-6560-4660-8B1C-91B59B11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14350" y="6492875"/>
            <a:ext cx="3086100" cy="365125"/>
          </a:xfrm>
        </p:spPr>
        <p:txBody>
          <a:bodyPr/>
          <a:lstStyle/>
          <a:p>
            <a:r>
              <a:rPr lang="en-US" dirty="0"/>
              <a:t>CP-246803/STE/0721/005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144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B50993B-01CB-1D4C-AB9E-008D36745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9901B8-7EB2-4E8D-8C6D-A5A8EC36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CP-246803/STE/0721/005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4714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105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Giannis Vasalakis</dc:creator>
  <cp:lastModifiedBy>Tsafouli, Katerina [JACGR]</cp:lastModifiedBy>
  <cp:revision>2</cp:revision>
  <dcterms:created xsi:type="dcterms:W3CDTF">2021-07-12T09:40:51Z</dcterms:created>
  <dcterms:modified xsi:type="dcterms:W3CDTF">2021-07-12T10:08:18Z</dcterms:modified>
</cp:coreProperties>
</file>